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</p:sldIdLst>
  <p:sldSz cx="15119350" cy="1069181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38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65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47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01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34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56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75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83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58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B9CE-C901-4645-BA1F-D21B5356BD5D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9806-63EC-4C61-82C2-4DB93C3C1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62" y="203200"/>
            <a:ext cx="7154858" cy="10058400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rot="19843200">
            <a:off x="5242269" y="3868444"/>
            <a:ext cx="512806" cy="37552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 rot="17588635">
            <a:off x="6261443" y="5440068"/>
            <a:ext cx="512806" cy="37552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16200000">
            <a:off x="7556843" y="5044640"/>
            <a:ext cx="512806" cy="37552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6200000">
            <a:off x="8116361" y="3837732"/>
            <a:ext cx="512806" cy="37552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8141" y="4007643"/>
            <a:ext cx="30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①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2044" y="5637353"/>
            <a:ext cx="30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②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43326" y="5263089"/>
            <a:ext cx="30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③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947" y="4056473"/>
            <a:ext cx="30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④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25185" y="2950169"/>
            <a:ext cx="152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①大橋から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32725" y="6057222"/>
            <a:ext cx="3145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②西公園：地下鉄東西線軌道上部から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431678" y="3659528"/>
            <a:ext cx="270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/>
              <a:t>④仲の瀬橋か</a:t>
            </a:r>
            <a:r>
              <a:rPr kumimoji="1" lang="ja-JP" altLang="en-US" sz="1200" dirty="0"/>
              <a:t>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314714" y="7698543"/>
            <a:ext cx="270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/>
              <a:t>③西公園横断歩道橋から</a:t>
            </a:r>
            <a:endParaRPr kumimoji="1" lang="ja-JP" altLang="en-US" sz="1200" dirty="0"/>
          </a:p>
        </p:txBody>
      </p:sp>
      <p:sp>
        <p:nvSpPr>
          <p:cNvPr id="21" name="正方形/長方形 20"/>
          <p:cNvSpPr/>
          <p:nvPr/>
        </p:nvSpPr>
        <p:spPr>
          <a:xfrm>
            <a:off x="8048625" y="9572625"/>
            <a:ext cx="511899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46" y="1531576"/>
            <a:ext cx="129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C00000"/>
                </a:solidFill>
              </a:rPr>
              <a:t>計画敷地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-2245" y="25414"/>
            <a:ext cx="15111843" cy="5136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32725" y="148663"/>
            <a:ext cx="1515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（仮称）国際センター駅北地区複合施設周辺状況写真（撮影：</a:t>
            </a:r>
            <a:r>
              <a:rPr kumimoji="1" lang="en-US" altLang="ja-JP" sz="1400" dirty="0" smtClean="0"/>
              <a:t>2024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・</a:t>
            </a:r>
            <a:r>
              <a:rPr kumimoji="1" lang="en-US" altLang="ja-JP" sz="1400" dirty="0" smtClean="0"/>
              <a:t>5</a:t>
            </a:r>
            <a:r>
              <a:rPr kumimoji="1" lang="ja-JP" altLang="en-US" sz="1400" dirty="0" smtClean="0"/>
              <a:t>月</a:t>
            </a:r>
            <a:r>
              <a:rPr kumimoji="1" lang="ja-JP" altLang="en-US" sz="1400" dirty="0"/>
              <a:t>）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495014" y="7065566"/>
            <a:ext cx="674421" cy="61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4568848" y="7154862"/>
            <a:ext cx="616097" cy="457132"/>
            <a:chOff x="1204687" y="1291774"/>
            <a:chExt cx="781239" cy="579664"/>
          </a:xfrm>
        </p:grpSpPr>
        <p:grpSp>
          <p:nvGrpSpPr>
            <p:cNvPr id="28" name="グループ化 27"/>
            <p:cNvGrpSpPr/>
            <p:nvPr/>
          </p:nvGrpSpPr>
          <p:grpSpPr>
            <a:xfrm rot="5400000">
              <a:off x="1204687" y="1291774"/>
              <a:ext cx="579664" cy="579664"/>
              <a:chOff x="1204689" y="1291772"/>
              <a:chExt cx="579664" cy="579664"/>
            </a:xfrm>
          </p:grpSpPr>
          <p:sp>
            <p:nvSpPr>
              <p:cNvPr id="3" name="楕円 2"/>
              <p:cNvSpPr/>
              <p:nvPr/>
            </p:nvSpPr>
            <p:spPr>
              <a:xfrm>
                <a:off x="1204689" y="1291772"/>
                <a:ext cx="579664" cy="5796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二等辺三角形 1"/>
              <p:cNvSpPr/>
              <p:nvPr/>
            </p:nvSpPr>
            <p:spPr>
              <a:xfrm>
                <a:off x="1399916" y="1329718"/>
                <a:ext cx="189206" cy="522051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1760938" y="1413806"/>
              <a:ext cx="224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N</a:t>
              </a:r>
              <a:endParaRPr kumimoji="1" lang="ja-JP" altLang="en-US" sz="1200" dirty="0"/>
            </a:p>
          </p:txBody>
        </p:sp>
      </p:grpSp>
      <p:sp>
        <p:nvSpPr>
          <p:cNvPr id="32" name="右矢印 31"/>
          <p:cNvSpPr/>
          <p:nvPr/>
        </p:nvSpPr>
        <p:spPr>
          <a:xfrm rot="16200000">
            <a:off x="7909049" y="3942063"/>
            <a:ext cx="512806" cy="3755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145832" y="9221250"/>
            <a:ext cx="3790668" cy="136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凡例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algn="ctr"/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　　　　　写真の視点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　　　　技術提案書でイメージを作成する視点場</a:t>
            </a:r>
            <a:endParaRPr kumimoji="1"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351109" y="9662593"/>
            <a:ext cx="512806" cy="37552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>
            <a:off x="351109" y="10179048"/>
            <a:ext cx="512806" cy="3755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-509988" y="598108"/>
            <a:ext cx="3118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/>
              <a:t>⑤国際センター駅</a:t>
            </a:r>
            <a:r>
              <a:rPr lang="ja-JP" altLang="ja-JP" sz="1200" dirty="0"/>
              <a:t>西１出口付近から</a:t>
            </a:r>
            <a:endParaRPr kumimoji="1" lang="ja-JP" altLang="en-US" sz="1200" dirty="0"/>
          </a:p>
        </p:txBody>
      </p:sp>
      <p:sp>
        <p:nvSpPr>
          <p:cNvPr id="38" name="右矢印 37"/>
          <p:cNvSpPr/>
          <p:nvPr/>
        </p:nvSpPr>
        <p:spPr>
          <a:xfrm rot="3663746">
            <a:off x="7452795" y="896248"/>
            <a:ext cx="512806" cy="37552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458778" y="826188"/>
            <a:ext cx="30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⑤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0" name="右矢印 39"/>
          <p:cNvSpPr/>
          <p:nvPr/>
        </p:nvSpPr>
        <p:spPr>
          <a:xfrm rot="10800000">
            <a:off x="9252772" y="932279"/>
            <a:ext cx="512806" cy="37552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 rot="12102373">
            <a:off x="9642524" y="2335606"/>
            <a:ext cx="512806" cy="37552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463221" y="978645"/>
            <a:ext cx="30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⑥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832252" y="2443371"/>
            <a:ext cx="30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⑦</a:t>
            </a:r>
            <a:r>
              <a:rPr kumimoji="1" lang="ja-JP" altLang="en-US" sz="1200" dirty="0">
                <a:solidFill>
                  <a:schemeClr val="bg1"/>
                </a:solidFill>
              </a:rPr>
              <a:t>「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5070" y="7989097"/>
            <a:ext cx="1987189" cy="2702717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2408726" y="624370"/>
            <a:ext cx="270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/>
              <a:t>⑥宮城県立美術館側から</a:t>
            </a:r>
            <a:endParaRPr kumimoji="1" lang="ja-JP" altLang="en-US" sz="12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370626" y="7712098"/>
            <a:ext cx="270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/>
              <a:t>⑦桜の小径</a:t>
            </a:r>
            <a:endParaRPr kumimoji="1" lang="ja-JP" altLang="en-US" sz="1200" dirty="0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46" y="853169"/>
            <a:ext cx="5852743" cy="1939473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730" y="3202810"/>
            <a:ext cx="4788342" cy="2805545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25" y="6303756"/>
            <a:ext cx="4330329" cy="2666910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5198141" y="7964772"/>
            <a:ext cx="7711803" cy="2705101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17"/>
          <a:stretch/>
        </p:blipFill>
        <p:spPr>
          <a:xfrm>
            <a:off x="10472645" y="856404"/>
            <a:ext cx="4706992" cy="2607685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2186" y="3936739"/>
            <a:ext cx="5270314" cy="37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4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2024-05-22T05:38:54Z</dcterms:created>
  <dcterms:modified xsi:type="dcterms:W3CDTF">2024-05-22T05:38:58Z</dcterms:modified>
</cp:coreProperties>
</file>