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601200" cy="12801600" type="A3"/>
  <p:notesSz cx="9939338" cy="6807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95D9"/>
    <a:srgbClr val="156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1" autoAdjust="0"/>
    <p:restoredTop sz="94660"/>
  </p:normalViewPr>
  <p:slideViewPr>
    <p:cSldViewPr snapToGrid="0">
      <p:cViewPr>
        <p:scale>
          <a:sx n="100" d="100"/>
          <a:sy n="100" d="100"/>
        </p:scale>
        <p:origin x="1080" y="-13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046" cy="3419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30567" y="0"/>
            <a:ext cx="4307046" cy="3419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ACDA2B-3109-4892-A6B0-9A97A607984E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108450" y="850900"/>
            <a:ext cx="172243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934" y="3275966"/>
            <a:ext cx="7951470" cy="26803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465265"/>
            <a:ext cx="4307046" cy="341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30567" y="6465265"/>
            <a:ext cx="4307046" cy="341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238739-5052-4FF1-A6CA-DF4A928840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629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238739-5052-4FF1-A6CA-DF4A9288403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065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C5762-E334-4684-A354-8735A97E607C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8C9C-7E97-4740-97F1-2D5D408A53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9812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C5762-E334-4684-A354-8735A97E607C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8C9C-7E97-4740-97F1-2D5D408A53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1634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C5762-E334-4684-A354-8735A97E607C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8C9C-7E97-4740-97F1-2D5D408A53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1754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C5762-E334-4684-A354-8735A97E607C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8C9C-7E97-4740-97F1-2D5D408A53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5038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C5762-E334-4684-A354-8735A97E607C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8C9C-7E97-4740-97F1-2D5D408A53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9726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C5762-E334-4684-A354-8735A97E607C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8C9C-7E97-4740-97F1-2D5D408A53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5600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C5762-E334-4684-A354-8735A97E607C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8C9C-7E97-4740-97F1-2D5D408A53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4329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C5762-E334-4684-A354-8735A97E607C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8C9C-7E97-4740-97F1-2D5D408A53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490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C5762-E334-4684-A354-8735A97E607C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8C9C-7E97-4740-97F1-2D5D408A53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3516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C5762-E334-4684-A354-8735A97E607C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8C9C-7E97-4740-97F1-2D5D408A53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5923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C5762-E334-4684-A354-8735A97E607C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8C9C-7E97-4740-97F1-2D5D408A53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1218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4C5762-E334-4684-A354-8735A97E607C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5E8C9C-7E97-4740-97F1-2D5D408A53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7141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34C8018-9C6D-0DC6-A8C4-6AC3D0787C89}"/>
              </a:ext>
            </a:extLst>
          </p:cNvPr>
          <p:cNvSpPr/>
          <p:nvPr/>
        </p:nvSpPr>
        <p:spPr>
          <a:xfrm>
            <a:off x="119118" y="145360"/>
            <a:ext cx="9356827" cy="685545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27BC415-3A39-79AD-2EE1-CA41812191F5}"/>
              </a:ext>
            </a:extLst>
          </p:cNvPr>
          <p:cNvSpPr/>
          <p:nvPr/>
        </p:nvSpPr>
        <p:spPr>
          <a:xfrm>
            <a:off x="7240849" y="8612380"/>
            <a:ext cx="2235096" cy="1598420"/>
          </a:xfrm>
          <a:prstGeom prst="rect">
            <a:avLst/>
          </a:prstGeom>
          <a:solidFill>
            <a:srgbClr val="4E95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D98E3C2-26A0-9797-4F37-28DD862E92F6}"/>
              </a:ext>
            </a:extLst>
          </p:cNvPr>
          <p:cNvSpPr/>
          <p:nvPr/>
        </p:nvSpPr>
        <p:spPr>
          <a:xfrm>
            <a:off x="4937921" y="10295548"/>
            <a:ext cx="4528817" cy="2353953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1955B8D-9C1B-C7D6-4862-8E616CBADFF5}"/>
              </a:ext>
            </a:extLst>
          </p:cNvPr>
          <p:cNvSpPr/>
          <p:nvPr/>
        </p:nvSpPr>
        <p:spPr>
          <a:xfrm>
            <a:off x="4937921" y="7083350"/>
            <a:ext cx="2235177" cy="145475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7AF1EF90-066A-490F-681B-9E9C36A00644}"/>
              </a:ext>
            </a:extLst>
          </p:cNvPr>
          <p:cNvSpPr/>
          <p:nvPr/>
        </p:nvSpPr>
        <p:spPr>
          <a:xfrm>
            <a:off x="125256" y="8620633"/>
            <a:ext cx="4715081" cy="4028868"/>
          </a:xfrm>
          <a:prstGeom prst="rect">
            <a:avLst/>
          </a:prstGeom>
          <a:solidFill>
            <a:srgbClr val="4E95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D8D3034-D81F-6447-5855-7B705ACDD275}"/>
              </a:ext>
            </a:extLst>
          </p:cNvPr>
          <p:cNvSpPr txBox="1"/>
          <p:nvPr/>
        </p:nvSpPr>
        <p:spPr>
          <a:xfrm>
            <a:off x="173683" y="6676672"/>
            <a:ext cx="26275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</a:rPr>
              <a:t>全体（近景）写真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246F722D-4FB8-1B1D-D722-C9AF31C75CAA}"/>
              </a:ext>
            </a:extLst>
          </p:cNvPr>
          <p:cNvSpPr txBox="1"/>
          <p:nvPr/>
        </p:nvSpPr>
        <p:spPr>
          <a:xfrm>
            <a:off x="5938422" y="8286511"/>
            <a:ext cx="20282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</a:rPr>
              <a:t>周辺含む遠景写真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F8DF03E-32EB-5364-F2BA-DC9AAA11D4C1}"/>
              </a:ext>
            </a:extLst>
          </p:cNvPr>
          <p:cNvSpPr txBox="1"/>
          <p:nvPr/>
        </p:nvSpPr>
        <p:spPr>
          <a:xfrm>
            <a:off x="7961339" y="12355900"/>
            <a:ext cx="287429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</a:rPr>
              <a:t>ライトアップ時の写真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3594C03-B6DA-E97F-D027-25F235FE59AC}"/>
              </a:ext>
            </a:extLst>
          </p:cNvPr>
          <p:cNvSpPr txBox="1"/>
          <p:nvPr/>
        </p:nvSpPr>
        <p:spPr>
          <a:xfrm>
            <a:off x="319868" y="319932"/>
            <a:ext cx="646701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chemeClr val="bg1"/>
                </a:solidFill>
              </a:rPr>
              <a:t>○○○の店先</a:t>
            </a:r>
            <a:r>
              <a:rPr kumimoji="1" lang="ja-JP" altLang="en-US" sz="1600" dirty="0">
                <a:solidFill>
                  <a:schemeClr val="bg1"/>
                </a:solidFill>
              </a:rPr>
              <a:t>（タイトル：様式</a:t>
            </a:r>
            <a:r>
              <a:rPr kumimoji="1" lang="en-US" altLang="ja-JP" sz="1600" dirty="0">
                <a:solidFill>
                  <a:schemeClr val="bg1"/>
                </a:solidFill>
              </a:rPr>
              <a:t>A,B</a:t>
            </a:r>
            <a:r>
              <a:rPr kumimoji="1" lang="ja-JP" altLang="en-US" sz="1600" dirty="0">
                <a:solidFill>
                  <a:schemeClr val="bg1"/>
                </a:solidFill>
              </a:rPr>
              <a:t>と同じもの）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A29B433-D584-F9CF-72C0-C1F40E886F82}"/>
              </a:ext>
            </a:extLst>
          </p:cNvPr>
          <p:cNvSpPr txBox="1"/>
          <p:nvPr/>
        </p:nvSpPr>
        <p:spPr>
          <a:xfrm>
            <a:off x="4937921" y="5793038"/>
            <a:ext cx="4489596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000" kern="1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コンセプト（様式</a:t>
            </a:r>
            <a:r>
              <a:rPr lang="en-US" altLang="ja-JP" sz="1000" kern="1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A</a:t>
            </a:r>
            <a:r>
              <a:rPr lang="ja-JP" altLang="en-US" sz="1000" kern="1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，</a:t>
            </a:r>
            <a:r>
              <a:rPr lang="en-US" altLang="ja-JP" sz="1000" kern="1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B</a:t>
            </a:r>
            <a:r>
              <a:rPr lang="ja-JP" altLang="en-US" sz="1000" kern="1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と同じもの）</a:t>
            </a:r>
            <a:endParaRPr lang="en-US" altLang="ja-JP" sz="1000" kern="100" dirty="0">
              <a:solidFill>
                <a:schemeClr val="bg1"/>
              </a:solidFill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1000" kern="1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店先のデザインコンセプトやアピールポイントについて、可能な限りガイドラインの内容をふまえ記載してください</a:t>
            </a:r>
            <a:endParaRPr lang="en-US" altLang="ja-JP" sz="1000" kern="100" dirty="0">
              <a:solidFill>
                <a:schemeClr val="bg1"/>
              </a:solidFill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endParaRPr lang="en-US" altLang="ja-JP" sz="1000" kern="100" dirty="0">
              <a:solidFill>
                <a:schemeClr val="bg1"/>
              </a:solidFill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endParaRPr lang="en-US" altLang="ja-JP" sz="1000" kern="100" dirty="0">
              <a:solidFill>
                <a:schemeClr val="bg1"/>
              </a:solidFill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endParaRPr lang="en-US" altLang="ja-JP" sz="1000" kern="100" dirty="0">
              <a:solidFill>
                <a:schemeClr val="bg1"/>
              </a:solidFill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endParaRPr lang="ja-JP" altLang="ja-JP" sz="1000" kern="100" dirty="0">
              <a:solidFill>
                <a:schemeClr val="bg1"/>
              </a:solidFill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57F60F5-9899-8D74-8A36-37AB5E53A5CB}"/>
              </a:ext>
            </a:extLst>
          </p:cNvPr>
          <p:cNvSpPr txBox="1"/>
          <p:nvPr/>
        </p:nvSpPr>
        <p:spPr>
          <a:xfrm>
            <a:off x="3324687" y="8677145"/>
            <a:ext cx="14759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</a:rPr>
              <a:t>アピールポイント写真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AD44870B-442C-0D45-F21E-4D6AC7A87F0E}"/>
              </a:ext>
            </a:extLst>
          </p:cNvPr>
          <p:cNvSpPr/>
          <p:nvPr/>
        </p:nvSpPr>
        <p:spPr>
          <a:xfrm>
            <a:off x="4937921" y="8612381"/>
            <a:ext cx="2235096" cy="1598419"/>
          </a:xfrm>
          <a:prstGeom prst="rect">
            <a:avLst/>
          </a:prstGeom>
          <a:solidFill>
            <a:srgbClr val="4E95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19DD7D3-D133-9D81-0224-A19098FED02F}"/>
              </a:ext>
            </a:extLst>
          </p:cNvPr>
          <p:cNvSpPr txBox="1"/>
          <p:nvPr/>
        </p:nvSpPr>
        <p:spPr>
          <a:xfrm>
            <a:off x="5690316" y="9941793"/>
            <a:ext cx="16534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</a:rPr>
              <a:t>アピールポイント写真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AB65DEC-210C-666A-47C9-83E720088C29}"/>
              </a:ext>
            </a:extLst>
          </p:cNvPr>
          <p:cNvSpPr/>
          <p:nvPr/>
        </p:nvSpPr>
        <p:spPr>
          <a:xfrm>
            <a:off x="119118" y="7085963"/>
            <a:ext cx="2322958" cy="1454750"/>
          </a:xfrm>
          <a:prstGeom prst="rect">
            <a:avLst/>
          </a:pr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4FF449D-5E1F-6AB9-9F8E-5F6B87C48AAC}"/>
              </a:ext>
            </a:extLst>
          </p:cNvPr>
          <p:cNvSpPr/>
          <p:nvPr/>
        </p:nvSpPr>
        <p:spPr>
          <a:xfrm>
            <a:off x="2517379" y="7083350"/>
            <a:ext cx="2322958" cy="1454750"/>
          </a:xfrm>
          <a:prstGeom prst="rect">
            <a:avLst/>
          </a:pr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DDE69C2-A737-0535-2205-7BDAA47F61BF}"/>
              </a:ext>
            </a:extLst>
          </p:cNvPr>
          <p:cNvSpPr txBox="1"/>
          <p:nvPr/>
        </p:nvSpPr>
        <p:spPr>
          <a:xfrm>
            <a:off x="1280597" y="8286511"/>
            <a:ext cx="20440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</a:rPr>
              <a:t>全体（正面）写真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A8D928A-FC36-6829-4877-10C0FB7F2A6F}"/>
              </a:ext>
            </a:extLst>
          </p:cNvPr>
          <p:cNvSpPr txBox="1"/>
          <p:nvPr/>
        </p:nvSpPr>
        <p:spPr>
          <a:xfrm>
            <a:off x="3636244" y="8286511"/>
            <a:ext cx="2054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</a:rPr>
              <a:t>全体（近景）写真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1643EF4-9C28-8006-05C3-3875F7F9B0BB}"/>
              </a:ext>
            </a:extLst>
          </p:cNvPr>
          <p:cNvSpPr txBox="1"/>
          <p:nvPr/>
        </p:nvSpPr>
        <p:spPr>
          <a:xfrm>
            <a:off x="7961339" y="9941793"/>
            <a:ext cx="26998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</a:rPr>
              <a:t>アピールポイント写真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B1F5B2FA-5743-1CDD-9A6F-8AE8E3BAABA0}"/>
              </a:ext>
            </a:extLst>
          </p:cNvPr>
          <p:cNvSpPr txBox="1"/>
          <p:nvPr/>
        </p:nvSpPr>
        <p:spPr>
          <a:xfrm>
            <a:off x="2021157" y="2480052"/>
            <a:ext cx="6155950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3600" dirty="0">
                <a:solidFill>
                  <a:schemeClr val="bg1"/>
                </a:solidFill>
              </a:rPr>
              <a:t>※</a:t>
            </a:r>
            <a:r>
              <a:rPr kumimoji="1" lang="ja-JP" altLang="en-US" sz="3600" dirty="0">
                <a:solidFill>
                  <a:schemeClr val="bg1"/>
                </a:solidFill>
              </a:rPr>
              <a:t>パネルデータ参考様式です。</a:t>
            </a:r>
            <a:endParaRPr kumimoji="1" lang="en-US" altLang="ja-JP" sz="3600" dirty="0">
              <a:solidFill>
                <a:schemeClr val="bg1"/>
              </a:solidFill>
            </a:endParaRPr>
          </a:p>
          <a:p>
            <a:r>
              <a:rPr kumimoji="1" lang="ja-JP" altLang="en-US" sz="3600" dirty="0">
                <a:solidFill>
                  <a:schemeClr val="bg1"/>
                </a:solidFill>
              </a:rPr>
              <a:t>レイアウトやフォント、色彩表現等は自由です。</a:t>
            </a:r>
            <a:endParaRPr kumimoji="1" lang="en-US" altLang="ja-JP" sz="3600" dirty="0">
              <a:solidFill>
                <a:schemeClr val="bg1"/>
              </a:solidFill>
            </a:endParaRPr>
          </a:p>
          <a:p>
            <a:r>
              <a:rPr kumimoji="1" lang="en-US" altLang="ja-JP" sz="3600" dirty="0">
                <a:solidFill>
                  <a:schemeClr val="bg1"/>
                </a:solidFill>
              </a:rPr>
              <a:t>A1</a:t>
            </a:r>
            <a:r>
              <a:rPr kumimoji="1" lang="ja-JP" altLang="en-US" sz="3600" dirty="0">
                <a:solidFill>
                  <a:schemeClr val="bg1"/>
                </a:solidFill>
              </a:rPr>
              <a:t>縦で作成してください。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FA02116-9F28-A063-53FE-C66F7CEB6399}"/>
              </a:ext>
            </a:extLst>
          </p:cNvPr>
          <p:cNvSpPr/>
          <p:nvPr/>
        </p:nvSpPr>
        <p:spPr>
          <a:xfrm>
            <a:off x="7246797" y="7083350"/>
            <a:ext cx="2235177" cy="145475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B740D8D-CFC7-2D50-2673-37CF8E1F62AF}"/>
              </a:ext>
            </a:extLst>
          </p:cNvPr>
          <p:cNvSpPr txBox="1"/>
          <p:nvPr/>
        </p:nvSpPr>
        <p:spPr>
          <a:xfrm>
            <a:off x="8255722" y="8286511"/>
            <a:ext cx="20282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</a:rPr>
              <a:t>周辺含む遠景写真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4BCEFD8-00B2-DE9B-4D7B-72D85820473B}"/>
              </a:ext>
            </a:extLst>
          </p:cNvPr>
          <p:cNvSpPr txBox="1"/>
          <p:nvPr/>
        </p:nvSpPr>
        <p:spPr>
          <a:xfrm>
            <a:off x="173683" y="12351867"/>
            <a:ext cx="4589872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000" kern="1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写真の説明等適宜記載して下さい。</a:t>
            </a:r>
            <a:endParaRPr lang="ja-JP" altLang="ja-JP" sz="1000" kern="100" dirty="0">
              <a:solidFill>
                <a:schemeClr val="bg1"/>
              </a:solidFill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867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695</TotalTime>
  <Words>112</Words>
  <Application>Microsoft Office PowerPoint</Application>
  <PresentationFormat>A3 297x420 mm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游明朝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田原　香織</dc:creator>
  <cp:lastModifiedBy>田原　香織</cp:lastModifiedBy>
  <cp:revision>17</cp:revision>
  <cp:lastPrinted>2026-04-03T02:42:13Z</cp:lastPrinted>
  <dcterms:created xsi:type="dcterms:W3CDTF">2026-02-20T08:15:56Z</dcterms:created>
  <dcterms:modified xsi:type="dcterms:W3CDTF">2026-04-03T02:42:16Z</dcterms:modified>
</cp:coreProperties>
</file>