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4"/>
  </p:sldMasterIdLst>
  <p:notesMasterIdLst>
    <p:notesMasterId r:id="rId23"/>
  </p:notesMasterIdLst>
  <p:handoutMasterIdLst>
    <p:handoutMasterId r:id="rId24"/>
  </p:handoutMasterIdLst>
  <p:sldIdLst>
    <p:sldId id="280" r:id="rId5"/>
    <p:sldId id="333" r:id="rId6"/>
    <p:sldId id="334" r:id="rId7"/>
    <p:sldId id="336" r:id="rId8"/>
    <p:sldId id="337" r:id="rId9"/>
    <p:sldId id="338" r:id="rId10"/>
    <p:sldId id="335" r:id="rId11"/>
    <p:sldId id="339" r:id="rId12"/>
    <p:sldId id="341" r:id="rId13"/>
    <p:sldId id="340" r:id="rId14"/>
    <p:sldId id="342" r:id="rId15"/>
    <p:sldId id="343" r:id="rId16"/>
    <p:sldId id="346" r:id="rId17"/>
    <p:sldId id="344" r:id="rId18"/>
    <p:sldId id="345" r:id="rId19"/>
    <p:sldId id="347" r:id="rId20"/>
    <p:sldId id="348" r:id="rId21"/>
    <p:sldId id="349" r:id="rId22"/>
  </p:sldIdLst>
  <p:sldSz cx="9906000" cy="6858000" type="A4"/>
  <p:notesSz cx="9926638" cy="6797675"/>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391" userDrawn="1">
          <p15:clr>
            <a:srgbClr val="A4A3A4"/>
          </p15:clr>
        </p15:guide>
        <p15:guide id="2" pos="149" userDrawn="1">
          <p15:clr>
            <a:srgbClr val="A4A3A4"/>
          </p15:clr>
        </p15:guide>
        <p15:guide id="3" orient="horz" pos="3974" userDrawn="1">
          <p15:clr>
            <a:srgbClr val="A4A3A4"/>
          </p15:clr>
        </p15:guide>
        <p15:guide id="4" pos="609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FFEB"/>
    <a:srgbClr val="FFCCFF"/>
    <a:srgbClr val="FF66CC"/>
    <a:srgbClr val="0000FF"/>
    <a:srgbClr val="FF6600"/>
    <a:srgbClr val="CC0000"/>
    <a:srgbClr val="CCECFF"/>
    <a:srgbClr val="FFFF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5C817A-7540-4F7F-B867-4E1AB6B4B04D}" v="99" dt="2021-05-10T03:31:23.57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6340" autoAdjust="0"/>
  </p:normalViewPr>
  <p:slideViewPr>
    <p:cSldViewPr snapToGrid="0">
      <p:cViewPr varScale="1">
        <p:scale>
          <a:sx n="110" d="100"/>
          <a:sy n="110" d="100"/>
        </p:scale>
        <p:origin x="408" y="96"/>
      </p:cViewPr>
      <p:guideLst>
        <p:guide orient="horz" pos="391"/>
        <p:guide pos="149"/>
        <p:guide orient="horz" pos="3974"/>
        <p:guide pos="6091"/>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4952F9-4FDA-49DF-A477-03B32F8BB0CC}"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kumimoji="1" lang="ja-JP" altLang="en-US"/>
        </a:p>
      </dgm:t>
    </dgm:pt>
    <dgm:pt modelId="{814AC644-024E-4846-9A0F-E1051FD51FD8}">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A</a:t>
          </a:r>
        </a:p>
        <a:p>
          <a:r>
            <a:rPr kumimoji="1" lang="ja-JP" altLang="en-US" dirty="0">
              <a:latin typeface="Meiryo UI" panose="020B0604030504040204" pitchFamily="50" charset="-128"/>
              <a:ea typeface="Meiryo UI" panose="020B0604030504040204" pitchFamily="50" charset="-128"/>
            </a:rPr>
            <a:t>役職・担当者名</a:t>
          </a:r>
        </a:p>
      </dgm:t>
    </dgm:pt>
    <dgm:pt modelId="{3C8FFC57-8F8C-40E1-987A-9934A043BE7B}" type="parTrans" cxnId="{B91966D0-5292-4B51-A8F3-C48A5E869D00}">
      <dgm:prSet/>
      <dgm:spPr/>
      <dgm:t>
        <a:bodyPr/>
        <a:lstStyle/>
        <a:p>
          <a:endParaRPr kumimoji="1" lang="ja-JP" altLang="en-US">
            <a:latin typeface="Meiryo UI" panose="020B0604030504040204" pitchFamily="50" charset="-128"/>
            <a:ea typeface="Meiryo UI" panose="020B0604030504040204" pitchFamily="50" charset="-128"/>
          </a:endParaRPr>
        </a:p>
      </dgm:t>
    </dgm:pt>
    <dgm:pt modelId="{AF665157-0657-4B64-AED9-978727593B88}" type="sibTrans" cxnId="{B91966D0-5292-4B51-A8F3-C48A5E869D00}">
      <dgm:prSet/>
      <dgm:spPr/>
      <dgm:t>
        <a:bodyPr/>
        <a:lstStyle/>
        <a:p>
          <a:endParaRPr kumimoji="1" lang="ja-JP" altLang="en-US">
            <a:latin typeface="Meiryo UI" panose="020B0604030504040204" pitchFamily="50" charset="-128"/>
            <a:ea typeface="Meiryo UI" panose="020B0604030504040204" pitchFamily="50" charset="-128"/>
          </a:endParaRPr>
        </a:p>
      </dgm:t>
    </dgm:pt>
    <dgm:pt modelId="{C0255189-A11D-4161-B31A-7D69543E365D}" type="asst">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b="0" dirty="0">
              <a:latin typeface="Meiryo UI" panose="020B0604030504040204" pitchFamily="50" charset="-128"/>
              <a:ea typeface="Meiryo UI" panose="020B0604030504040204" pitchFamily="50" charset="-128"/>
            </a:rPr>
            <a:t>B</a:t>
          </a:r>
        </a:p>
        <a:p>
          <a:r>
            <a:rPr kumimoji="1" lang="ja-JP" altLang="en-US" dirty="0">
              <a:latin typeface="Meiryo UI" panose="020B0604030504040204" pitchFamily="50" charset="-128"/>
              <a:ea typeface="Meiryo UI" panose="020B0604030504040204" pitchFamily="50" charset="-128"/>
            </a:rPr>
            <a:t>役職・担当者名</a:t>
          </a:r>
        </a:p>
      </dgm:t>
    </dgm:pt>
    <dgm:pt modelId="{27AF4B55-88AF-491F-B1CC-13C13FFF308C}" type="parTrans" cxnId="{72B01378-42D7-46EF-93C8-9028F643F50E}">
      <dgm:prSet/>
      <dgm:spPr/>
      <dgm:t>
        <a:bodyPr/>
        <a:lstStyle/>
        <a:p>
          <a:endParaRPr kumimoji="1" lang="ja-JP" altLang="en-US">
            <a:latin typeface="Meiryo UI" panose="020B0604030504040204" pitchFamily="50" charset="-128"/>
            <a:ea typeface="Meiryo UI" panose="020B0604030504040204" pitchFamily="50" charset="-128"/>
          </a:endParaRPr>
        </a:p>
      </dgm:t>
    </dgm:pt>
    <dgm:pt modelId="{8D1DC178-928B-44C3-8784-57E48B103DA5}" type="sibTrans" cxnId="{72B01378-42D7-46EF-93C8-9028F643F50E}">
      <dgm:prSet/>
      <dgm:spPr/>
      <dgm:t>
        <a:bodyPr/>
        <a:lstStyle/>
        <a:p>
          <a:endParaRPr kumimoji="1" lang="ja-JP" altLang="en-US">
            <a:latin typeface="Meiryo UI" panose="020B0604030504040204" pitchFamily="50" charset="-128"/>
            <a:ea typeface="Meiryo UI" panose="020B0604030504040204" pitchFamily="50" charset="-128"/>
          </a:endParaRPr>
        </a:p>
      </dgm:t>
    </dgm:pt>
    <dgm:pt modelId="{9DAACE8C-850F-4AD9-8A6D-3C099DC4BFB6}">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C</a:t>
          </a:r>
        </a:p>
        <a:p>
          <a:r>
            <a:rPr kumimoji="1" lang="ja-JP" altLang="en-US" dirty="0">
              <a:latin typeface="Meiryo UI" panose="020B0604030504040204" pitchFamily="50" charset="-128"/>
              <a:ea typeface="Meiryo UI" panose="020B0604030504040204" pitchFamily="50" charset="-128"/>
            </a:rPr>
            <a:t>役職・担当者名</a:t>
          </a:r>
        </a:p>
      </dgm:t>
    </dgm:pt>
    <dgm:pt modelId="{C84B75A0-8370-4033-996D-4D5D3FDE88DF}" type="parTrans" cxnId="{CF80E7FC-9349-4D44-B8CB-133E0C2E8B18}">
      <dgm:prSet/>
      <dgm:spPr/>
      <dgm:t>
        <a:bodyPr/>
        <a:lstStyle/>
        <a:p>
          <a:endParaRPr kumimoji="1" lang="ja-JP" altLang="en-US">
            <a:latin typeface="Meiryo UI" panose="020B0604030504040204" pitchFamily="50" charset="-128"/>
            <a:ea typeface="Meiryo UI" panose="020B0604030504040204" pitchFamily="50" charset="-128"/>
          </a:endParaRPr>
        </a:p>
      </dgm:t>
    </dgm:pt>
    <dgm:pt modelId="{19CFB746-D723-4B3B-8650-6F755BD1DD6D}" type="sibTrans" cxnId="{CF80E7FC-9349-4D44-B8CB-133E0C2E8B18}">
      <dgm:prSet/>
      <dgm:spPr/>
      <dgm:t>
        <a:bodyPr/>
        <a:lstStyle/>
        <a:p>
          <a:endParaRPr kumimoji="1" lang="ja-JP" altLang="en-US">
            <a:latin typeface="Meiryo UI" panose="020B0604030504040204" pitchFamily="50" charset="-128"/>
            <a:ea typeface="Meiryo UI" panose="020B0604030504040204" pitchFamily="50" charset="-128"/>
          </a:endParaRPr>
        </a:p>
      </dgm:t>
    </dgm:pt>
    <dgm:pt modelId="{CA985F22-486C-44A8-B8E6-FEEB7EA51371}">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D</a:t>
          </a:r>
        </a:p>
        <a:p>
          <a:r>
            <a:rPr kumimoji="1" lang="ja-JP" altLang="en-US" dirty="0">
              <a:latin typeface="Meiryo UI" panose="020B0604030504040204" pitchFamily="50" charset="-128"/>
              <a:ea typeface="Meiryo UI" panose="020B0604030504040204" pitchFamily="50" charset="-128"/>
            </a:rPr>
            <a:t>役職・担当者名</a:t>
          </a:r>
        </a:p>
      </dgm:t>
    </dgm:pt>
    <dgm:pt modelId="{BBBFE8DF-3B0A-4953-9744-5148BED4FF3B}" type="parTrans" cxnId="{2D8D32D4-A2DC-48E7-AE8B-51CEFDCF6E8C}">
      <dgm:prSet/>
      <dgm:spPr/>
      <dgm:t>
        <a:bodyPr/>
        <a:lstStyle/>
        <a:p>
          <a:endParaRPr kumimoji="1" lang="ja-JP" altLang="en-US">
            <a:latin typeface="Meiryo UI" panose="020B0604030504040204" pitchFamily="50" charset="-128"/>
            <a:ea typeface="Meiryo UI" panose="020B0604030504040204" pitchFamily="50" charset="-128"/>
          </a:endParaRPr>
        </a:p>
      </dgm:t>
    </dgm:pt>
    <dgm:pt modelId="{00BF2031-C79A-4B59-A7F1-88C9358B1354}" type="sibTrans" cxnId="{2D8D32D4-A2DC-48E7-AE8B-51CEFDCF6E8C}">
      <dgm:prSet/>
      <dgm:spPr/>
      <dgm:t>
        <a:bodyPr/>
        <a:lstStyle/>
        <a:p>
          <a:endParaRPr kumimoji="1" lang="ja-JP" altLang="en-US">
            <a:latin typeface="Meiryo UI" panose="020B0604030504040204" pitchFamily="50" charset="-128"/>
            <a:ea typeface="Meiryo UI" panose="020B0604030504040204" pitchFamily="50" charset="-128"/>
          </a:endParaRPr>
        </a:p>
      </dgm:t>
    </dgm:pt>
    <dgm:pt modelId="{0A3AFAB5-82E8-4104-9BA9-BFDED276AEC7}">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E</a:t>
          </a:r>
        </a:p>
        <a:p>
          <a:r>
            <a:rPr kumimoji="1" lang="ja-JP" altLang="en-US" dirty="0">
              <a:latin typeface="Meiryo UI" panose="020B0604030504040204" pitchFamily="50" charset="-128"/>
              <a:ea typeface="Meiryo UI" panose="020B0604030504040204" pitchFamily="50" charset="-128"/>
            </a:rPr>
            <a:t>役職・担当者名</a:t>
          </a:r>
        </a:p>
      </dgm:t>
    </dgm:pt>
    <dgm:pt modelId="{1E46CC45-3899-4892-B380-B6442A47A035}" type="parTrans" cxnId="{4399DE1C-91F2-41DA-962C-AA6959786ABE}">
      <dgm:prSet/>
      <dgm:spPr/>
      <dgm:t>
        <a:bodyPr/>
        <a:lstStyle/>
        <a:p>
          <a:endParaRPr kumimoji="1" lang="ja-JP" altLang="en-US">
            <a:latin typeface="Meiryo UI" panose="020B0604030504040204" pitchFamily="50" charset="-128"/>
            <a:ea typeface="Meiryo UI" panose="020B0604030504040204" pitchFamily="50" charset="-128"/>
          </a:endParaRPr>
        </a:p>
      </dgm:t>
    </dgm:pt>
    <dgm:pt modelId="{20899233-EC5C-4B67-88C8-08BF76490DCB}" type="sibTrans" cxnId="{4399DE1C-91F2-41DA-962C-AA6959786ABE}">
      <dgm:prSet/>
      <dgm:spPr/>
      <dgm:t>
        <a:bodyPr/>
        <a:lstStyle/>
        <a:p>
          <a:endParaRPr kumimoji="1" lang="ja-JP" altLang="en-US">
            <a:latin typeface="Meiryo UI" panose="020B0604030504040204" pitchFamily="50" charset="-128"/>
            <a:ea typeface="Meiryo UI" panose="020B0604030504040204" pitchFamily="50" charset="-128"/>
          </a:endParaRPr>
        </a:p>
      </dgm:t>
    </dgm:pt>
    <dgm:pt modelId="{24B978A4-51E6-4113-BD43-7C14A634D09B}" type="pres">
      <dgm:prSet presAssocID="{894952F9-4FDA-49DF-A477-03B32F8BB0CC}" presName="hierChild1" presStyleCnt="0">
        <dgm:presLayoutVars>
          <dgm:orgChart val="1"/>
          <dgm:chPref val="1"/>
          <dgm:dir/>
          <dgm:animOne val="branch"/>
          <dgm:animLvl val="lvl"/>
          <dgm:resizeHandles/>
        </dgm:presLayoutVars>
      </dgm:prSet>
      <dgm:spPr/>
      <dgm:t>
        <a:bodyPr/>
        <a:lstStyle/>
        <a:p>
          <a:endParaRPr kumimoji="1" lang="ja-JP" altLang="en-US"/>
        </a:p>
      </dgm:t>
    </dgm:pt>
    <dgm:pt modelId="{0E5D3183-6045-44E9-A435-52FB61F776FD}" type="pres">
      <dgm:prSet presAssocID="{814AC644-024E-4846-9A0F-E1051FD51FD8}" presName="hierRoot1" presStyleCnt="0">
        <dgm:presLayoutVars>
          <dgm:hierBranch val="init"/>
        </dgm:presLayoutVars>
      </dgm:prSet>
      <dgm:spPr/>
    </dgm:pt>
    <dgm:pt modelId="{D6CA05CC-1223-4F63-8713-B59E3735EA42}" type="pres">
      <dgm:prSet presAssocID="{814AC644-024E-4846-9A0F-E1051FD51FD8}" presName="rootComposite1" presStyleCnt="0"/>
      <dgm:spPr/>
    </dgm:pt>
    <dgm:pt modelId="{203DEB87-A2CA-4717-8F75-A024A1DF39B8}" type="pres">
      <dgm:prSet presAssocID="{814AC644-024E-4846-9A0F-E1051FD51FD8}" presName="rootText1" presStyleLbl="node0" presStyleIdx="0" presStyleCnt="1">
        <dgm:presLayoutVars>
          <dgm:chPref val="3"/>
        </dgm:presLayoutVars>
      </dgm:prSet>
      <dgm:spPr/>
      <dgm:t>
        <a:bodyPr/>
        <a:lstStyle/>
        <a:p>
          <a:endParaRPr kumimoji="1" lang="ja-JP" altLang="en-US"/>
        </a:p>
      </dgm:t>
    </dgm:pt>
    <dgm:pt modelId="{AAD11A2B-544D-4308-A8F7-96D49448B9FE}" type="pres">
      <dgm:prSet presAssocID="{814AC644-024E-4846-9A0F-E1051FD51FD8}" presName="rootConnector1" presStyleLbl="node1" presStyleIdx="0" presStyleCnt="0"/>
      <dgm:spPr/>
      <dgm:t>
        <a:bodyPr/>
        <a:lstStyle/>
        <a:p>
          <a:endParaRPr kumimoji="1" lang="ja-JP" altLang="en-US"/>
        </a:p>
      </dgm:t>
    </dgm:pt>
    <dgm:pt modelId="{6244FF6D-6B44-4CE4-96FC-393708F85C96}" type="pres">
      <dgm:prSet presAssocID="{814AC644-024E-4846-9A0F-E1051FD51FD8}" presName="hierChild2" presStyleCnt="0"/>
      <dgm:spPr/>
    </dgm:pt>
    <dgm:pt modelId="{93FF151E-B20E-40D8-B9D6-E6411BB17B57}" type="pres">
      <dgm:prSet presAssocID="{C84B75A0-8370-4033-996D-4D5D3FDE88DF}" presName="Name37" presStyleLbl="parChTrans1D2" presStyleIdx="0" presStyleCnt="4"/>
      <dgm:spPr/>
      <dgm:t>
        <a:bodyPr/>
        <a:lstStyle/>
        <a:p>
          <a:endParaRPr kumimoji="1" lang="ja-JP" altLang="en-US"/>
        </a:p>
      </dgm:t>
    </dgm:pt>
    <dgm:pt modelId="{D524396E-CA6B-47BF-8944-1C50D2CB7447}" type="pres">
      <dgm:prSet presAssocID="{9DAACE8C-850F-4AD9-8A6D-3C099DC4BFB6}" presName="hierRoot2" presStyleCnt="0">
        <dgm:presLayoutVars>
          <dgm:hierBranch val="init"/>
        </dgm:presLayoutVars>
      </dgm:prSet>
      <dgm:spPr/>
    </dgm:pt>
    <dgm:pt modelId="{C37B2EF6-E0C5-4F1A-B159-CF60F6906EE9}" type="pres">
      <dgm:prSet presAssocID="{9DAACE8C-850F-4AD9-8A6D-3C099DC4BFB6}" presName="rootComposite" presStyleCnt="0"/>
      <dgm:spPr/>
    </dgm:pt>
    <dgm:pt modelId="{3550FD56-7962-4B03-A1F4-EB892B6A0FAA}" type="pres">
      <dgm:prSet presAssocID="{9DAACE8C-850F-4AD9-8A6D-3C099DC4BFB6}" presName="rootText" presStyleLbl="node2" presStyleIdx="0" presStyleCnt="3">
        <dgm:presLayoutVars>
          <dgm:chPref val="3"/>
        </dgm:presLayoutVars>
      </dgm:prSet>
      <dgm:spPr/>
      <dgm:t>
        <a:bodyPr/>
        <a:lstStyle/>
        <a:p>
          <a:endParaRPr kumimoji="1" lang="ja-JP" altLang="en-US"/>
        </a:p>
      </dgm:t>
    </dgm:pt>
    <dgm:pt modelId="{F9DB3BE9-447C-4ABE-B70E-6BFE95522640}" type="pres">
      <dgm:prSet presAssocID="{9DAACE8C-850F-4AD9-8A6D-3C099DC4BFB6}" presName="rootConnector" presStyleLbl="node2" presStyleIdx="0" presStyleCnt="3"/>
      <dgm:spPr/>
      <dgm:t>
        <a:bodyPr/>
        <a:lstStyle/>
        <a:p>
          <a:endParaRPr kumimoji="1" lang="ja-JP" altLang="en-US"/>
        </a:p>
      </dgm:t>
    </dgm:pt>
    <dgm:pt modelId="{EBEDC46F-88A5-43CC-ADB6-0FF283894858}" type="pres">
      <dgm:prSet presAssocID="{9DAACE8C-850F-4AD9-8A6D-3C099DC4BFB6}" presName="hierChild4" presStyleCnt="0"/>
      <dgm:spPr/>
    </dgm:pt>
    <dgm:pt modelId="{BECEC253-F647-4BA9-B0CE-43D34ACCAD27}" type="pres">
      <dgm:prSet presAssocID="{9DAACE8C-850F-4AD9-8A6D-3C099DC4BFB6}" presName="hierChild5" presStyleCnt="0"/>
      <dgm:spPr/>
    </dgm:pt>
    <dgm:pt modelId="{94610DE4-AE20-4A79-82CB-DF3FE95D4D72}" type="pres">
      <dgm:prSet presAssocID="{BBBFE8DF-3B0A-4953-9744-5148BED4FF3B}" presName="Name37" presStyleLbl="parChTrans1D2" presStyleIdx="1" presStyleCnt="4"/>
      <dgm:spPr/>
      <dgm:t>
        <a:bodyPr/>
        <a:lstStyle/>
        <a:p>
          <a:endParaRPr kumimoji="1" lang="ja-JP" altLang="en-US"/>
        </a:p>
      </dgm:t>
    </dgm:pt>
    <dgm:pt modelId="{64858718-0C34-4973-8D0E-828927BD1D69}" type="pres">
      <dgm:prSet presAssocID="{CA985F22-486C-44A8-B8E6-FEEB7EA51371}" presName="hierRoot2" presStyleCnt="0">
        <dgm:presLayoutVars>
          <dgm:hierBranch val="init"/>
        </dgm:presLayoutVars>
      </dgm:prSet>
      <dgm:spPr/>
    </dgm:pt>
    <dgm:pt modelId="{0B9906A5-C5B4-4193-A49F-1CE181E45EBA}" type="pres">
      <dgm:prSet presAssocID="{CA985F22-486C-44A8-B8E6-FEEB7EA51371}" presName="rootComposite" presStyleCnt="0"/>
      <dgm:spPr/>
    </dgm:pt>
    <dgm:pt modelId="{A2F6FA2A-00E0-48D8-BDD2-9DE39E54FCDF}" type="pres">
      <dgm:prSet presAssocID="{CA985F22-486C-44A8-B8E6-FEEB7EA51371}" presName="rootText" presStyleLbl="node2" presStyleIdx="1" presStyleCnt="3">
        <dgm:presLayoutVars>
          <dgm:chPref val="3"/>
        </dgm:presLayoutVars>
      </dgm:prSet>
      <dgm:spPr/>
      <dgm:t>
        <a:bodyPr/>
        <a:lstStyle/>
        <a:p>
          <a:endParaRPr kumimoji="1" lang="ja-JP" altLang="en-US"/>
        </a:p>
      </dgm:t>
    </dgm:pt>
    <dgm:pt modelId="{FD053F65-5461-4611-A476-69996C6C6596}" type="pres">
      <dgm:prSet presAssocID="{CA985F22-486C-44A8-B8E6-FEEB7EA51371}" presName="rootConnector" presStyleLbl="node2" presStyleIdx="1" presStyleCnt="3"/>
      <dgm:spPr/>
      <dgm:t>
        <a:bodyPr/>
        <a:lstStyle/>
        <a:p>
          <a:endParaRPr kumimoji="1" lang="ja-JP" altLang="en-US"/>
        </a:p>
      </dgm:t>
    </dgm:pt>
    <dgm:pt modelId="{C93E04FC-E973-4A12-9BA2-BB6E8DCA3254}" type="pres">
      <dgm:prSet presAssocID="{CA985F22-486C-44A8-B8E6-FEEB7EA51371}" presName="hierChild4" presStyleCnt="0"/>
      <dgm:spPr/>
    </dgm:pt>
    <dgm:pt modelId="{4FB7E2A7-221B-4F73-8D7E-C35524069FDD}" type="pres">
      <dgm:prSet presAssocID="{CA985F22-486C-44A8-B8E6-FEEB7EA51371}" presName="hierChild5" presStyleCnt="0"/>
      <dgm:spPr/>
    </dgm:pt>
    <dgm:pt modelId="{3BDBAD31-9653-4B69-A9AC-C97753620DB0}" type="pres">
      <dgm:prSet presAssocID="{1E46CC45-3899-4892-B380-B6442A47A035}" presName="Name37" presStyleLbl="parChTrans1D2" presStyleIdx="2" presStyleCnt="4"/>
      <dgm:spPr/>
      <dgm:t>
        <a:bodyPr/>
        <a:lstStyle/>
        <a:p>
          <a:endParaRPr kumimoji="1" lang="ja-JP" altLang="en-US"/>
        </a:p>
      </dgm:t>
    </dgm:pt>
    <dgm:pt modelId="{137DFA70-EBEA-4663-9D0E-EA48EF73A2CC}" type="pres">
      <dgm:prSet presAssocID="{0A3AFAB5-82E8-4104-9BA9-BFDED276AEC7}" presName="hierRoot2" presStyleCnt="0">
        <dgm:presLayoutVars>
          <dgm:hierBranch val="init"/>
        </dgm:presLayoutVars>
      </dgm:prSet>
      <dgm:spPr/>
    </dgm:pt>
    <dgm:pt modelId="{3D241E88-322D-4732-97C3-F5A0D521E595}" type="pres">
      <dgm:prSet presAssocID="{0A3AFAB5-82E8-4104-9BA9-BFDED276AEC7}" presName="rootComposite" presStyleCnt="0"/>
      <dgm:spPr/>
    </dgm:pt>
    <dgm:pt modelId="{0BBFB01D-E242-4703-8BD6-0CD852653B55}" type="pres">
      <dgm:prSet presAssocID="{0A3AFAB5-82E8-4104-9BA9-BFDED276AEC7}" presName="rootText" presStyleLbl="node2" presStyleIdx="2" presStyleCnt="3">
        <dgm:presLayoutVars>
          <dgm:chPref val="3"/>
        </dgm:presLayoutVars>
      </dgm:prSet>
      <dgm:spPr/>
      <dgm:t>
        <a:bodyPr/>
        <a:lstStyle/>
        <a:p>
          <a:endParaRPr kumimoji="1" lang="ja-JP" altLang="en-US"/>
        </a:p>
      </dgm:t>
    </dgm:pt>
    <dgm:pt modelId="{923DC4B9-0F5C-4B7D-A01A-EE9F85A6B96A}" type="pres">
      <dgm:prSet presAssocID="{0A3AFAB5-82E8-4104-9BA9-BFDED276AEC7}" presName="rootConnector" presStyleLbl="node2" presStyleIdx="2" presStyleCnt="3"/>
      <dgm:spPr/>
      <dgm:t>
        <a:bodyPr/>
        <a:lstStyle/>
        <a:p>
          <a:endParaRPr kumimoji="1" lang="ja-JP" altLang="en-US"/>
        </a:p>
      </dgm:t>
    </dgm:pt>
    <dgm:pt modelId="{6BC8B5B3-F275-4ECD-AE81-7D1DCCE17D0F}" type="pres">
      <dgm:prSet presAssocID="{0A3AFAB5-82E8-4104-9BA9-BFDED276AEC7}" presName="hierChild4" presStyleCnt="0"/>
      <dgm:spPr/>
    </dgm:pt>
    <dgm:pt modelId="{1EB43F26-549D-406A-AC95-0BB4A8E89AB3}" type="pres">
      <dgm:prSet presAssocID="{0A3AFAB5-82E8-4104-9BA9-BFDED276AEC7}" presName="hierChild5" presStyleCnt="0"/>
      <dgm:spPr/>
    </dgm:pt>
    <dgm:pt modelId="{1E59D238-89FA-432F-9786-3351630CB31D}" type="pres">
      <dgm:prSet presAssocID="{814AC644-024E-4846-9A0F-E1051FD51FD8}" presName="hierChild3" presStyleCnt="0"/>
      <dgm:spPr/>
    </dgm:pt>
    <dgm:pt modelId="{7C186B55-54DB-4C3D-9877-4BF227B58CD2}" type="pres">
      <dgm:prSet presAssocID="{27AF4B55-88AF-491F-B1CC-13C13FFF308C}" presName="Name111" presStyleLbl="parChTrans1D2" presStyleIdx="3" presStyleCnt="4"/>
      <dgm:spPr/>
      <dgm:t>
        <a:bodyPr/>
        <a:lstStyle/>
        <a:p>
          <a:endParaRPr kumimoji="1" lang="ja-JP" altLang="en-US"/>
        </a:p>
      </dgm:t>
    </dgm:pt>
    <dgm:pt modelId="{92DAF866-D6D6-47F4-A6C6-0426F4CE4A61}" type="pres">
      <dgm:prSet presAssocID="{C0255189-A11D-4161-B31A-7D69543E365D}" presName="hierRoot3" presStyleCnt="0">
        <dgm:presLayoutVars>
          <dgm:hierBranch val="init"/>
        </dgm:presLayoutVars>
      </dgm:prSet>
      <dgm:spPr/>
    </dgm:pt>
    <dgm:pt modelId="{F6C8E4C4-911F-41E8-BC99-CE79E977BC16}" type="pres">
      <dgm:prSet presAssocID="{C0255189-A11D-4161-B31A-7D69543E365D}" presName="rootComposite3" presStyleCnt="0"/>
      <dgm:spPr/>
    </dgm:pt>
    <dgm:pt modelId="{47A7A5DC-AAC4-4E4D-966E-AC9BB6D9118D}" type="pres">
      <dgm:prSet presAssocID="{C0255189-A11D-4161-B31A-7D69543E365D}" presName="rootText3" presStyleLbl="asst1" presStyleIdx="0" presStyleCnt="1">
        <dgm:presLayoutVars>
          <dgm:chPref val="3"/>
        </dgm:presLayoutVars>
      </dgm:prSet>
      <dgm:spPr/>
      <dgm:t>
        <a:bodyPr/>
        <a:lstStyle/>
        <a:p>
          <a:endParaRPr kumimoji="1" lang="ja-JP" altLang="en-US"/>
        </a:p>
      </dgm:t>
    </dgm:pt>
    <dgm:pt modelId="{0853FA54-1D6D-4FCC-A8CD-2437482CFC3E}" type="pres">
      <dgm:prSet presAssocID="{C0255189-A11D-4161-B31A-7D69543E365D}" presName="rootConnector3" presStyleLbl="asst1" presStyleIdx="0" presStyleCnt="1"/>
      <dgm:spPr/>
      <dgm:t>
        <a:bodyPr/>
        <a:lstStyle/>
        <a:p>
          <a:endParaRPr kumimoji="1" lang="ja-JP" altLang="en-US"/>
        </a:p>
      </dgm:t>
    </dgm:pt>
    <dgm:pt modelId="{4ED20AC3-6E6F-4BEF-B244-ADD10A942D3F}" type="pres">
      <dgm:prSet presAssocID="{C0255189-A11D-4161-B31A-7D69543E365D}" presName="hierChild6" presStyleCnt="0"/>
      <dgm:spPr/>
    </dgm:pt>
    <dgm:pt modelId="{BBCA5F6B-6F43-4D11-90D8-D71C4A6E913B}" type="pres">
      <dgm:prSet presAssocID="{C0255189-A11D-4161-B31A-7D69543E365D}" presName="hierChild7" presStyleCnt="0"/>
      <dgm:spPr/>
    </dgm:pt>
  </dgm:ptLst>
  <dgm:cxnLst>
    <dgm:cxn modelId="{33B79945-AD7C-44B4-874B-6549188EF3A1}" type="presOf" srcId="{C0255189-A11D-4161-B31A-7D69543E365D}" destId="{0853FA54-1D6D-4FCC-A8CD-2437482CFC3E}" srcOrd="1" destOrd="0" presId="urn:microsoft.com/office/officeart/2005/8/layout/orgChart1"/>
    <dgm:cxn modelId="{FBF22B7A-DAB0-4935-8BFE-EE3645648CBF}" type="presOf" srcId="{0A3AFAB5-82E8-4104-9BA9-BFDED276AEC7}" destId="{0BBFB01D-E242-4703-8BD6-0CD852653B55}" srcOrd="0" destOrd="0" presId="urn:microsoft.com/office/officeart/2005/8/layout/orgChart1"/>
    <dgm:cxn modelId="{4399DE1C-91F2-41DA-962C-AA6959786ABE}" srcId="{814AC644-024E-4846-9A0F-E1051FD51FD8}" destId="{0A3AFAB5-82E8-4104-9BA9-BFDED276AEC7}" srcOrd="3" destOrd="0" parTransId="{1E46CC45-3899-4892-B380-B6442A47A035}" sibTransId="{20899233-EC5C-4B67-88C8-08BF76490DCB}"/>
    <dgm:cxn modelId="{0999D511-0042-4E79-837F-411DE11B6CBE}" type="presOf" srcId="{814AC644-024E-4846-9A0F-E1051FD51FD8}" destId="{203DEB87-A2CA-4717-8F75-A024A1DF39B8}" srcOrd="0" destOrd="0" presId="urn:microsoft.com/office/officeart/2005/8/layout/orgChart1"/>
    <dgm:cxn modelId="{EFF1BA93-9D1E-4D98-83BC-1550F311DD5B}" type="presOf" srcId="{9DAACE8C-850F-4AD9-8A6D-3C099DC4BFB6}" destId="{F9DB3BE9-447C-4ABE-B70E-6BFE95522640}" srcOrd="1" destOrd="0" presId="urn:microsoft.com/office/officeart/2005/8/layout/orgChart1"/>
    <dgm:cxn modelId="{4E1CA2E1-97E1-4CDE-90FA-F7CD35FD2AFD}" type="presOf" srcId="{9DAACE8C-850F-4AD9-8A6D-3C099DC4BFB6}" destId="{3550FD56-7962-4B03-A1F4-EB892B6A0FAA}" srcOrd="0" destOrd="0" presId="urn:microsoft.com/office/officeart/2005/8/layout/orgChart1"/>
    <dgm:cxn modelId="{FFCF1A20-F2BD-4258-A370-4693AA43B408}" type="presOf" srcId="{BBBFE8DF-3B0A-4953-9744-5148BED4FF3B}" destId="{94610DE4-AE20-4A79-82CB-DF3FE95D4D72}" srcOrd="0" destOrd="0" presId="urn:microsoft.com/office/officeart/2005/8/layout/orgChart1"/>
    <dgm:cxn modelId="{45D25643-C22C-42D5-8324-018021A9DC0A}" type="presOf" srcId="{CA985F22-486C-44A8-B8E6-FEEB7EA51371}" destId="{FD053F65-5461-4611-A476-69996C6C6596}" srcOrd="1" destOrd="0" presId="urn:microsoft.com/office/officeart/2005/8/layout/orgChart1"/>
    <dgm:cxn modelId="{E6F46ADA-726D-4839-BD3D-B71D35B511B7}" type="presOf" srcId="{C0255189-A11D-4161-B31A-7D69543E365D}" destId="{47A7A5DC-AAC4-4E4D-966E-AC9BB6D9118D}" srcOrd="0" destOrd="0" presId="urn:microsoft.com/office/officeart/2005/8/layout/orgChart1"/>
    <dgm:cxn modelId="{E8668E7D-6B6F-40FF-829F-607955939A25}" type="presOf" srcId="{0A3AFAB5-82E8-4104-9BA9-BFDED276AEC7}" destId="{923DC4B9-0F5C-4B7D-A01A-EE9F85A6B96A}" srcOrd="1" destOrd="0" presId="urn:microsoft.com/office/officeart/2005/8/layout/orgChart1"/>
    <dgm:cxn modelId="{A0E5F277-97EF-4AA5-BD4C-9637258E749F}" type="presOf" srcId="{C84B75A0-8370-4033-996D-4D5D3FDE88DF}" destId="{93FF151E-B20E-40D8-B9D6-E6411BB17B57}" srcOrd="0" destOrd="0" presId="urn:microsoft.com/office/officeart/2005/8/layout/orgChart1"/>
    <dgm:cxn modelId="{72B01378-42D7-46EF-93C8-9028F643F50E}" srcId="{814AC644-024E-4846-9A0F-E1051FD51FD8}" destId="{C0255189-A11D-4161-B31A-7D69543E365D}" srcOrd="0" destOrd="0" parTransId="{27AF4B55-88AF-491F-B1CC-13C13FFF308C}" sibTransId="{8D1DC178-928B-44C3-8784-57E48B103DA5}"/>
    <dgm:cxn modelId="{1FEB4A7B-F3AB-4BF2-9F33-E23D00228E48}" type="presOf" srcId="{CA985F22-486C-44A8-B8E6-FEEB7EA51371}" destId="{A2F6FA2A-00E0-48D8-BDD2-9DE39E54FCDF}" srcOrd="0" destOrd="0" presId="urn:microsoft.com/office/officeart/2005/8/layout/orgChart1"/>
    <dgm:cxn modelId="{7EC6C294-A50B-4F74-AC5B-811C5E491F64}" type="presOf" srcId="{1E46CC45-3899-4892-B380-B6442A47A035}" destId="{3BDBAD31-9653-4B69-A9AC-C97753620DB0}" srcOrd="0" destOrd="0" presId="urn:microsoft.com/office/officeart/2005/8/layout/orgChart1"/>
    <dgm:cxn modelId="{147E72E1-9564-4214-B6FA-19A6AEF0D0D7}" type="presOf" srcId="{894952F9-4FDA-49DF-A477-03B32F8BB0CC}" destId="{24B978A4-51E6-4113-BD43-7C14A634D09B}" srcOrd="0" destOrd="0" presId="urn:microsoft.com/office/officeart/2005/8/layout/orgChart1"/>
    <dgm:cxn modelId="{B91966D0-5292-4B51-A8F3-C48A5E869D00}" srcId="{894952F9-4FDA-49DF-A477-03B32F8BB0CC}" destId="{814AC644-024E-4846-9A0F-E1051FD51FD8}" srcOrd="0" destOrd="0" parTransId="{3C8FFC57-8F8C-40E1-987A-9934A043BE7B}" sibTransId="{AF665157-0657-4B64-AED9-978727593B88}"/>
    <dgm:cxn modelId="{C4F10A6E-6A22-4B44-A474-A657434FCB6A}" type="presOf" srcId="{27AF4B55-88AF-491F-B1CC-13C13FFF308C}" destId="{7C186B55-54DB-4C3D-9877-4BF227B58CD2}" srcOrd="0" destOrd="0" presId="urn:microsoft.com/office/officeart/2005/8/layout/orgChart1"/>
    <dgm:cxn modelId="{CF80E7FC-9349-4D44-B8CB-133E0C2E8B18}" srcId="{814AC644-024E-4846-9A0F-E1051FD51FD8}" destId="{9DAACE8C-850F-4AD9-8A6D-3C099DC4BFB6}" srcOrd="1" destOrd="0" parTransId="{C84B75A0-8370-4033-996D-4D5D3FDE88DF}" sibTransId="{19CFB746-D723-4B3B-8650-6F755BD1DD6D}"/>
    <dgm:cxn modelId="{69ED34BE-A731-4EDC-8E67-C13E97EDE8AE}" type="presOf" srcId="{814AC644-024E-4846-9A0F-E1051FD51FD8}" destId="{AAD11A2B-544D-4308-A8F7-96D49448B9FE}" srcOrd="1" destOrd="0" presId="urn:microsoft.com/office/officeart/2005/8/layout/orgChart1"/>
    <dgm:cxn modelId="{2D8D32D4-A2DC-48E7-AE8B-51CEFDCF6E8C}" srcId="{814AC644-024E-4846-9A0F-E1051FD51FD8}" destId="{CA985F22-486C-44A8-B8E6-FEEB7EA51371}" srcOrd="2" destOrd="0" parTransId="{BBBFE8DF-3B0A-4953-9744-5148BED4FF3B}" sibTransId="{00BF2031-C79A-4B59-A7F1-88C9358B1354}"/>
    <dgm:cxn modelId="{25B13755-A5DC-4F50-A210-7F776830D77E}" type="presParOf" srcId="{24B978A4-51E6-4113-BD43-7C14A634D09B}" destId="{0E5D3183-6045-44E9-A435-52FB61F776FD}" srcOrd="0" destOrd="0" presId="urn:microsoft.com/office/officeart/2005/8/layout/orgChart1"/>
    <dgm:cxn modelId="{AC1D94F5-81AE-4425-9524-0A1886562B17}" type="presParOf" srcId="{0E5D3183-6045-44E9-A435-52FB61F776FD}" destId="{D6CA05CC-1223-4F63-8713-B59E3735EA42}" srcOrd="0" destOrd="0" presId="urn:microsoft.com/office/officeart/2005/8/layout/orgChart1"/>
    <dgm:cxn modelId="{1597FA9D-C63E-42CC-84F1-BE33EE65B394}" type="presParOf" srcId="{D6CA05CC-1223-4F63-8713-B59E3735EA42}" destId="{203DEB87-A2CA-4717-8F75-A024A1DF39B8}" srcOrd="0" destOrd="0" presId="urn:microsoft.com/office/officeart/2005/8/layout/orgChart1"/>
    <dgm:cxn modelId="{45C0A9AA-E3C2-48C0-AFAF-BA4A324F2192}" type="presParOf" srcId="{D6CA05CC-1223-4F63-8713-B59E3735EA42}" destId="{AAD11A2B-544D-4308-A8F7-96D49448B9FE}" srcOrd="1" destOrd="0" presId="urn:microsoft.com/office/officeart/2005/8/layout/orgChart1"/>
    <dgm:cxn modelId="{9DF91CC9-9D5D-4DC7-BB47-E258CB24C29E}" type="presParOf" srcId="{0E5D3183-6045-44E9-A435-52FB61F776FD}" destId="{6244FF6D-6B44-4CE4-96FC-393708F85C96}" srcOrd="1" destOrd="0" presId="urn:microsoft.com/office/officeart/2005/8/layout/orgChart1"/>
    <dgm:cxn modelId="{32A2BBDE-9F8F-4B59-AF87-904CEF27DB40}" type="presParOf" srcId="{6244FF6D-6B44-4CE4-96FC-393708F85C96}" destId="{93FF151E-B20E-40D8-B9D6-E6411BB17B57}" srcOrd="0" destOrd="0" presId="urn:microsoft.com/office/officeart/2005/8/layout/orgChart1"/>
    <dgm:cxn modelId="{A4DB1AE6-0929-4522-8F73-21446F915479}" type="presParOf" srcId="{6244FF6D-6B44-4CE4-96FC-393708F85C96}" destId="{D524396E-CA6B-47BF-8944-1C50D2CB7447}" srcOrd="1" destOrd="0" presId="urn:microsoft.com/office/officeart/2005/8/layout/orgChart1"/>
    <dgm:cxn modelId="{A682A84D-97E4-4AAD-8B58-D5F01F273025}" type="presParOf" srcId="{D524396E-CA6B-47BF-8944-1C50D2CB7447}" destId="{C37B2EF6-E0C5-4F1A-B159-CF60F6906EE9}" srcOrd="0" destOrd="0" presId="urn:microsoft.com/office/officeart/2005/8/layout/orgChart1"/>
    <dgm:cxn modelId="{3DCB5050-EAF6-4C77-A341-DC16954AED7B}" type="presParOf" srcId="{C37B2EF6-E0C5-4F1A-B159-CF60F6906EE9}" destId="{3550FD56-7962-4B03-A1F4-EB892B6A0FAA}" srcOrd="0" destOrd="0" presId="urn:microsoft.com/office/officeart/2005/8/layout/orgChart1"/>
    <dgm:cxn modelId="{96B8ED92-4E03-4E2E-A643-8A9881494A4C}" type="presParOf" srcId="{C37B2EF6-E0C5-4F1A-B159-CF60F6906EE9}" destId="{F9DB3BE9-447C-4ABE-B70E-6BFE95522640}" srcOrd="1" destOrd="0" presId="urn:microsoft.com/office/officeart/2005/8/layout/orgChart1"/>
    <dgm:cxn modelId="{48B1C3CC-122C-457E-9421-6E6890901DA2}" type="presParOf" srcId="{D524396E-CA6B-47BF-8944-1C50D2CB7447}" destId="{EBEDC46F-88A5-43CC-ADB6-0FF283894858}" srcOrd="1" destOrd="0" presId="urn:microsoft.com/office/officeart/2005/8/layout/orgChart1"/>
    <dgm:cxn modelId="{D06F4B80-706F-4633-8B07-6E133C313B1D}" type="presParOf" srcId="{D524396E-CA6B-47BF-8944-1C50D2CB7447}" destId="{BECEC253-F647-4BA9-B0CE-43D34ACCAD27}" srcOrd="2" destOrd="0" presId="urn:microsoft.com/office/officeart/2005/8/layout/orgChart1"/>
    <dgm:cxn modelId="{DF18D8F3-A560-47C1-A44D-76DF262DD4CE}" type="presParOf" srcId="{6244FF6D-6B44-4CE4-96FC-393708F85C96}" destId="{94610DE4-AE20-4A79-82CB-DF3FE95D4D72}" srcOrd="2" destOrd="0" presId="urn:microsoft.com/office/officeart/2005/8/layout/orgChart1"/>
    <dgm:cxn modelId="{9C8BEB70-1201-4737-BC86-486162E20276}" type="presParOf" srcId="{6244FF6D-6B44-4CE4-96FC-393708F85C96}" destId="{64858718-0C34-4973-8D0E-828927BD1D69}" srcOrd="3" destOrd="0" presId="urn:microsoft.com/office/officeart/2005/8/layout/orgChart1"/>
    <dgm:cxn modelId="{10FA906B-9C14-423F-9B0C-4B1D5CB59B5C}" type="presParOf" srcId="{64858718-0C34-4973-8D0E-828927BD1D69}" destId="{0B9906A5-C5B4-4193-A49F-1CE181E45EBA}" srcOrd="0" destOrd="0" presId="urn:microsoft.com/office/officeart/2005/8/layout/orgChart1"/>
    <dgm:cxn modelId="{D6EC5146-8881-4A1C-A2E5-591284D43697}" type="presParOf" srcId="{0B9906A5-C5B4-4193-A49F-1CE181E45EBA}" destId="{A2F6FA2A-00E0-48D8-BDD2-9DE39E54FCDF}" srcOrd="0" destOrd="0" presId="urn:microsoft.com/office/officeart/2005/8/layout/orgChart1"/>
    <dgm:cxn modelId="{D6BA281F-6616-4491-A07E-2074BF0D7ADB}" type="presParOf" srcId="{0B9906A5-C5B4-4193-A49F-1CE181E45EBA}" destId="{FD053F65-5461-4611-A476-69996C6C6596}" srcOrd="1" destOrd="0" presId="urn:microsoft.com/office/officeart/2005/8/layout/orgChart1"/>
    <dgm:cxn modelId="{19936728-C5C6-4026-8610-4C4DE0B65491}" type="presParOf" srcId="{64858718-0C34-4973-8D0E-828927BD1D69}" destId="{C93E04FC-E973-4A12-9BA2-BB6E8DCA3254}" srcOrd="1" destOrd="0" presId="urn:microsoft.com/office/officeart/2005/8/layout/orgChart1"/>
    <dgm:cxn modelId="{3EA4A1E0-7FCC-49EF-8BA5-BE058D2F426E}" type="presParOf" srcId="{64858718-0C34-4973-8D0E-828927BD1D69}" destId="{4FB7E2A7-221B-4F73-8D7E-C35524069FDD}" srcOrd="2" destOrd="0" presId="urn:microsoft.com/office/officeart/2005/8/layout/orgChart1"/>
    <dgm:cxn modelId="{7A96F747-C9BB-4299-98E0-5DE33A1542A0}" type="presParOf" srcId="{6244FF6D-6B44-4CE4-96FC-393708F85C96}" destId="{3BDBAD31-9653-4B69-A9AC-C97753620DB0}" srcOrd="4" destOrd="0" presId="urn:microsoft.com/office/officeart/2005/8/layout/orgChart1"/>
    <dgm:cxn modelId="{9325FE71-842D-4106-B554-990B071EED51}" type="presParOf" srcId="{6244FF6D-6B44-4CE4-96FC-393708F85C96}" destId="{137DFA70-EBEA-4663-9D0E-EA48EF73A2CC}" srcOrd="5" destOrd="0" presId="urn:microsoft.com/office/officeart/2005/8/layout/orgChart1"/>
    <dgm:cxn modelId="{49FF0D47-4FA7-4A79-9EAF-BE9E0D90BF59}" type="presParOf" srcId="{137DFA70-EBEA-4663-9D0E-EA48EF73A2CC}" destId="{3D241E88-322D-4732-97C3-F5A0D521E595}" srcOrd="0" destOrd="0" presId="urn:microsoft.com/office/officeart/2005/8/layout/orgChart1"/>
    <dgm:cxn modelId="{55E84364-66F5-44F9-AF0E-50D62E90B5EC}" type="presParOf" srcId="{3D241E88-322D-4732-97C3-F5A0D521E595}" destId="{0BBFB01D-E242-4703-8BD6-0CD852653B55}" srcOrd="0" destOrd="0" presId="urn:microsoft.com/office/officeart/2005/8/layout/orgChart1"/>
    <dgm:cxn modelId="{6B260802-3674-449D-96F8-051ACF57637E}" type="presParOf" srcId="{3D241E88-322D-4732-97C3-F5A0D521E595}" destId="{923DC4B9-0F5C-4B7D-A01A-EE9F85A6B96A}" srcOrd="1" destOrd="0" presId="urn:microsoft.com/office/officeart/2005/8/layout/orgChart1"/>
    <dgm:cxn modelId="{E9C88497-FDA0-428C-948A-C0FA3BDBF907}" type="presParOf" srcId="{137DFA70-EBEA-4663-9D0E-EA48EF73A2CC}" destId="{6BC8B5B3-F275-4ECD-AE81-7D1DCCE17D0F}" srcOrd="1" destOrd="0" presId="urn:microsoft.com/office/officeart/2005/8/layout/orgChart1"/>
    <dgm:cxn modelId="{89CB3632-2A45-49D5-BAAE-AC9254146D68}" type="presParOf" srcId="{137DFA70-EBEA-4663-9D0E-EA48EF73A2CC}" destId="{1EB43F26-549D-406A-AC95-0BB4A8E89AB3}" srcOrd="2" destOrd="0" presId="urn:microsoft.com/office/officeart/2005/8/layout/orgChart1"/>
    <dgm:cxn modelId="{B1AA78FE-D654-445E-B007-BBE8BDCC0F62}" type="presParOf" srcId="{0E5D3183-6045-44E9-A435-52FB61F776FD}" destId="{1E59D238-89FA-432F-9786-3351630CB31D}" srcOrd="2" destOrd="0" presId="urn:microsoft.com/office/officeart/2005/8/layout/orgChart1"/>
    <dgm:cxn modelId="{73832903-1641-4811-91EB-ADE230BC6E7F}" type="presParOf" srcId="{1E59D238-89FA-432F-9786-3351630CB31D}" destId="{7C186B55-54DB-4C3D-9877-4BF227B58CD2}" srcOrd="0" destOrd="0" presId="urn:microsoft.com/office/officeart/2005/8/layout/orgChart1"/>
    <dgm:cxn modelId="{EC9054D0-7A2A-4286-8E9B-F9A4D9375D68}" type="presParOf" srcId="{1E59D238-89FA-432F-9786-3351630CB31D}" destId="{92DAF866-D6D6-47F4-A6C6-0426F4CE4A61}" srcOrd="1" destOrd="0" presId="urn:microsoft.com/office/officeart/2005/8/layout/orgChart1"/>
    <dgm:cxn modelId="{B8EB08E0-9FEC-4FCE-B897-FEF0CDEBD5F8}" type="presParOf" srcId="{92DAF866-D6D6-47F4-A6C6-0426F4CE4A61}" destId="{F6C8E4C4-911F-41E8-BC99-CE79E977BC16}" srcOrd="0" destOrd="0" presId="urn:microsoft.com/office/officeart/2005/8/layout/orgChart1"/>
    <dgm:cxn modelId="{3A638473-B840-462E-84DE-BFD702BA167B}" type="presParOf" srcId="{F6C8E4C4-911F-41E8-BC99-CE79E977BC16}" destId="{47A7A5DC-AAC4-4E4D-966E-AC9BB6D9118D}" srcOrd="0" destOrd="0" presId="urn:microsoft.com/office/officeart/2005/8/layout/orgChart1"/>
    <dgm:cxn modelId="{E73C5721-1D82-4E4B-A4EB-52F32FA7007A}" type="presParOf" srcId="{F6C8E4C4-911F-41E8-BC99-CE79E977BC16}" destId="{0853FA54-1D6D-4FCC-A8CD-2437482CFC3E}" srcOrd="1" destOrd="0" presId="urn:microsoft.com/office/officeart/2005/8/layout/orgChart1"/>
    <dgm:cxn modelId="{F9103541-9D57-45D1-B3E9-AFB5A20C056F}" type="presParOf" srcId="{92DAF866-D6D6-47F4-A6C6-0426F4CE4A61}" destId="{4ED20AC3-6E6F-4BEF-B244-ADD10A942D3F}" srcOrd="1" destOrd="0" presId="urn:microsoft.com/office/officeart/2005/8/layout/orgChart1"/>
    <dgm:cxn modelId="{46C2FBBA-AA32-4395-AACA-114AD2A03D85}" type="presParOf" srcId="{92DAF866-D6D6-47F4-A6C6-0426F4CE4A61}" destId="{BBCA5F6B-6F43-4D11-90D8-D71C4A6E913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186B55-54DB-4C3D-9877-4BF227B58CD2}">
      <dsp:nvSpPr>
        <dsp:cNvPr id="0" name=""/>
        <dsp:cNvSpPr/>
      </dsp:nvSpPr>
      <dsp:spPr>
        <a:xfrm>
          <a:off x="3993268" y="780722"/>
          <a:ext cx="163568" cy="716587"/>
        </a:xfrm>
        <a:custGeom>
          <a:avLst/>
          <a:gdLst/>
          <a:ahLst/>
          <a:cxnLst/>
          <a:rect l="0" t="0" r="0" b="0"/>
          <a:pathLst>
            <a:path>
              <a:moveTo>
                <a:pt x="163568" y="0"/>
              </a:moveTo>
              <a:lnTo>
                <a:pt x="163568" y="716587"/>
              </a:lnTo>
              <a:lnTo>
                <a:pt x="0" y="71658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DBAD31-9653-4B69-A9AC-C97753620DB0}">
      <dsp:nvSpPr>
        <dsp:cNvPr id="0" name=""/>
        <dsp:cNvSpPr/>
      </dsp:nvSpPr>
      <dsp:spPr>
        <a:xfrm>
          <a:off x="4156837" y="780722"/>
          <a:ext cx="1884936" cy="1433175"/>
        </a:xfrm>
        <a:custGeom>
          <a:avLst/>
          <a:gdLst/>
          <a:ahLst/>
          <a:cxnLst/>
          <a:rect l="0" t="0" r="0" b="0"/>
          <a:pathLst>
            <a:path>
              <a:moveTo>
                <a:pt x="0" y="0"/>
              </a:moveTo>
              <a:lnTo>
                <a:pt x="0" y="1269606"/>
              </a:lnTo>
              <a:lnTo>
                <a:pt x="1884936" y="1269606"/>
              </a:lnTo>
              <a:lnTo>
                <a:pt x="1884936"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610DE4-AE20-4A79-82CB-DF3FE95D4D72}">
      <dsp:nvSpPr>
        <dsp:cNvPr id="0" name=""/>
        <dsp:cNvSpPr/>
      </dsp:nvSpPr>
      <dsp:spPr>
        <a:xfrm>
          <a:off x="4111117" y="780722"/>
          <a:ext cx="91440" cy="1433175"/>
        </a:xfrm>
        <a:custGeom>
          <a:avLst/>
          <a:gdLst/>
          <a:ahLst/>
          <a:cxnLst/>
          <a:rect l="0" t="0" r="0" b="0"/>
          <a:pathLst>
            <a:path>
              <a:moveTo>
                <a:pt x="45720" y="0"/>
              </a:moveTo>
              <a:lnTo>
                <a:pt x="45720"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FF151E-B20E-40D8-B9D6-E6411BB17B57}">
      <dsp:nvSpPr>
        <dsp:cNvPr id="0" name=""/>
        <dsp:cNvSpPr/>
      </dsp:nvSpPr>
      <dsp:spPr>
        <a:xfrm>
          <a:off x="2271900" y="780722"/>
          <a:ext cx="1884936" cy="1433175"/>
        </a:xfrm>
        <a:custGeom>
          <a:avLst/>
          <a:gdLst/>
          <a:ahLst/>
          <a:cxnLst/>
          <a:rect l="0" t="0" r="0" b="0"/>
          <a:pathLst>
            <a:path>
              <a:moveTo>
                <a:pt x="1884936" y="0"/>
              </a:moveTo>
              <a:lnTo>
                <a:pt x="1884936" y="1269606"/>
              </a:lnTo>
              <a:lnTo>
                <a:pt x="0" y="1269606"/>
              </a:lnTo>
              <a:lnTo>
                <a:pt x="0"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3DEB87-A2CA-4717-8F75-A024A1DF39B8}">
      <dsp:nvSpPr>
        <dsp:cNvPr id="0" name=""/>
        <dsp:cNvSpPr/>
      </dsp:nvSpPr>
      <dsp:spPr>
        <a:xfrm>
          <a:off x="3377937" y="1822"/>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A</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3377937" y="1822"/>
        <a:ext cx="1557799" cy="778899"/>
      </dsp:txXfrm>
    </dsp:sp>
    <dsp:sp modelId="{3550FD56-7962-4B03-A1F4-EB892B6A0FAA}">
      <dsp:nvSpPr>
        <dsp:cNvPr id="0" name=""/>
        <dsp:cNvSpPr/>
      </dsp:nvSpPr>
      <dsp:spPr>
        <a:xfrm>
          <a:off x="1493000"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C</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1493000" y="2213897"/>
        <a:ext cx="1557799" cy="778899"/>
      </dsp:txXfrm>
    </dsp:sp>
    <dsp:sp modelId="{A2F6FA2A-00E0-48D8-BDD2-9DE39E54FCDF}">
      <dsp:nvSpPr>
        <dsp:cNvPr id="0" name=""/>
        <dsp:cNvSpPr/>
      </dsp:nvSpPr>
      <dsp:spPr>
        <a:xfrm>
          <a:off x="3377937"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D</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3377937" y="2213897"/>
        <a:ext cx="1557799" cy="778899"/>
      </dsp:txXfrm>
    </dsp:sp>
    <dsp:sp modelId="{0BBFB01D-E242-4703-8BD6-0CD852653B55}">
      <dsp:nvSpPr>
        <dsp:cNvPr id="0" name=""/>
        <dsp:cNvSpPr/>
      </dsp:nvSpPr>
      <dsp:spPr>
        <a:xfrm>
          <a:off x="5262874"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E</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5262874" y="2213897"/>
        <a:ext cx="1557799" cy="778899"/>
      </dsp:txXfrm>
    </dsp:sp>
    <dsp:sp modelId="{47A7A5DC-AAC4-4E4D-966E-AC9BB6D9118D}">
      <dsp:nvSpPr>
        <dsp:cNvPr id="0" name=""/>
        <dsp:cNvSpPr/>
      </dsp:nvSpPr>
      <dsp:spPr>
        <a:xfrm>
          <a:off x="2435469" y="1107860"/>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b="0" kern="1200" dirty="0">
              <a:latin typeface="Meiryo UI" panose="020B0604030504040204" pitchFamily="50" charset="-128"/>
              <a:ea typeface="Meiryo UI" panose="020B0604030504040204" pitchFamily="50" charset="-128"/>
            </a:rPr>
            <a:t>B</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2435469" y="1107860"/>
        <a:ext cx="1557799" cy="77889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E5E4455A-8BB5-47C0-A46C-21CDD26590BF}" type="datetimeFigureOut">
              <a:rPr kumimoji="1" lang="ja-JP" altLang="en-US" smtClean="0"/>
              <a:t>2024/5/9</a:t>
            </a:fld>
            <a:endParaRPr kumimoji="1" lang="ja-JP" altLang="en-US"/>
          </a:p>
        </p:txBody>
      </p:sp>
      <p:sp>
        <p:nvSpPr>
          <p:cNvPr id="4" name="フッター プレースホルダー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424BE060-3897-401A-BC46-42B9B7DF4ADB}" type="slidenum">
              <a:rPr kumimoji="1" lang="ja-JP" altLang="en-US" smtClean="0"/>
              <a:t>‹#›</a:t>
            </a:fld>
            <a:endParaRPr kumimoji="1" lang="ja-JP" altLang="en-US"/>
          </a:p>
        </p:txBody>
      </p:sp>
    </p:spTree>
    <p:extLst>
      <p:ext uri="{BB962C8B-B14F-4D97-AF65-F5344CB8AC3E}">
        <p14:creationId xmlns:p14="http://schemas.microsoft.com/office/powerpoint/2010/main" val="2725820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4FFDE28-4F3B-4900-B3A0-0C3A33BF1A09}"/>
              </a:ext>
            </a:extLst>
          </p:cNvPr>
          <p:cNvSpPr>
            <a:spLocks noGrp="1"/>
          </p:cNvSpPr>
          <p:nvPr>
            <p:ph type="hdr" sz="quarter"/>
          </p:nvPr>
        </p:nvSpPr>
        <p:spPr>
          <a:xfrm>
            <a:off x="0" y="0"/>
            <a:ext cx="4301544" cy="341064"/>
          </a:xfrm>
          <a:prstGeom prst="rect">
            <a:avLst/>
          </a:prstGeom>
        </p:spPr>
        <p:txBody>
          <a:bodyPr vert="horz" lIns="92108" tIns="46054" rIns="92108" bIns="46054"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26D7AFEB-DD47-48C7-9CA3-9E12D341C681}"/>
              </a:ext>
            </a:extLst>
          </p:cNvPr>
          <p:cNvSpPr>
            <a:spLocks noGrp="1"/>
          </p:cNvSpPr>
          <p:nvPr>
            <p:ph type="dt" idx="1"/>
          </p:nvPr>
        </p:nvSpPr>
        <p:spPr>
          <a:xfrm>
            <a:off x="5622797" y="0"/>
            <a:ext cx="4301544" cy="341064"/>
          </a:xfrm>
          <a:prstGeom prst="rect">
            <a:avLst/>
          </a:prstGeom>
        </p:spPr>
        <p:txBody>
          <a:bodyPr vert="horz" lIns="92108" tIns="46054" rIns="92108" bIns="46054" rtlCol="0"/>
          <a:lstStyle>
            <a:lvl1pPr algn="r" eaLnBrk="1" fontAlgn="auto" hangingPunct="1">
              <a:spcBef>
                <a:spcPts val="0"/>
              </a:spcBef>
              <a:spcAft>
                <a:spcPts val="0"/>
              </a:spcAft>
              <a:defRPr kumimoji="1" sz="1200" smtClean="0">
                <a:latin typeface="+mn-lt"/>
              </a:defRPr>
            </a:lvl1pPr>
          </a:lstStyle>
          <a:p>
            <a:pPr>
              <a:defRPr/>
            </a:pPr>
            <a:fld id="{9107904E-056A-4B5A-BE03-D1192321EE05}" type="datetimeFigureOut">
              <a:rPr lang="ja-JP" altLang="en-US"/>
              <a:pPr>
                <a:defRPr/>
              </a:pPr>
              <a:t>2024/5/9</a:t>
            </a:fld>
            <a:endParaRPr lang="ja-JP" altLang="en-US"/>
          </a:p>
        </p:txBody>
      </p:sp>
      <p:sp>
        <p:nvSpPr>
          <p:cNvPr id="4" name="スライド イメージ プレースホルダー 3">
            <a:extLst>
              <a:ext uri="{FF2B5EF4-FFF2-40B4-BE49-F238E27FC236}">
                <a16:creationId xmlns:a16="http://schemas.microsoft.com/office/drawing/2014/main" id="{AA9520AC-E4B7-43E8-B240-D54FF8E62351}"/>
              </a:ext>
            </a:extLst>
          </p:cNvPr>
          <p:cNvSpPr>
            <a:spLocks noGrp="1" noRot="1" noChangeAspect="1"/>
          </p:cNvSpPr>
          <p:nvPr>
            <p:ph type="sldImg" idx="2"/>
          </p:nvPr>
        </p:nvSpPr>
        <p:spPr>
          <a:xfrm>
            <a:off x="3308350" y="850900"/>
            <a:ext cx="3309938" cy="2292350"/>
          </a:xfrm>
          <a:prstGeom prst="rect">
            <a:avLst/>
          </a:prstGeom>
          <a:noFill/>
          <a:ln w="12700">
            <a:solidFill>
              <a:prstClr val="black"/>
            </a:solidFill>
          </a:ln>
        </p:spPr>
        <p:txBody>
          <a:bodyPr vert="horz" lIns="92108" tIns="46054" rIns="92108" bIns="46054"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07CCC86B-4CA7-4927-A4FB-EF50571DD5EE}"/>
              </a:ext>
            </a:extLst>
          </p:cNvPr>
          <p:cNvSpPr>
            <a:spLocks noGrp="1"/>
          </p:cNvSpPr>
          <p:nvPr>
            <p:ph type="body" sz="quarter" idx="3"/>
          </p:nvPr>
        </p:nvSpPr>
        <p:spPr>
          <a:xfrm>
            <a:off x="992665" y="3271381"/>
            <a:ext cx="7941310" cy="2676585"/>
          </a:xfrm>
          <a:prstGeom prst="rect">
            <a:avLst/>
          </a:prstGeom>
        </p:spPr>
        <p:txBody>
          <a:bodyPr vert="horz" lIns="92108" tIns="46054" rIns="92108" bIns="4605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02AEF346-F2F4-4219-A2C5-91B657A02F79}"/>
              </a:ext>
            </a:extLst>
          </p:cNvPr>
          <p:cNvSpPr>
            <a:spLocks noGrp="1"/>
          </p:cNvSpPr>
          <p:nvPr>
            <p:ph type="ftr" sz="quarter" idx="4"/>
          </p:nvPr>
        </p:nvSpPr>
        <p:spPr>
          <a:xfrm>
            <a:off x="0" y="6456612"/>
            <a:ext cx="4301544" cy="341064"/>
          </a:xfrm>
          <a:prstGeom prst="rect">
            <a:avLst/>
          </a:prstGeom>
        </p:spPr>
        <p:txBody>
          <a:bodyPr vert="horz" lIns="92108" tIns="46054" rIns="92108" bIns="46054"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4AF65B9-46EE-49CC-9CE8-FD607E361A59}"/>
              </a:ext>
            </a:extLst>
          </p:cNvPr>
          <p:cNvSpPr>
            <a:spLocks noGrp="1"/>
          </p:cNvSpPr>
          <p:nvPr>
            <p:ph type="sldNum" sz="quarter" idx="5"/>
          </p:nvPr>
        </p:nvSpPr>
        <p:spPr>
          <a:xfrm>
            <a:off x="5622797" y="6456612"/>
            <a:ext cx="4301544" cy="341064"/>
          </a:xfrm>
          <a:prstGeom prst="rect">
            <a:avLst/>
          </a:prstGeom>
        </p:spPr>
        <p:txBody>
          <a:bodyPr vert="horz" lIns="92108" tIns="46054" rIns="92108" bIns="46054" rtlCol="0" anchor="b"/>
          <a:lstStyle>
            <a:lvl1pPr algn="r" eaLnBrk="1" fontAlgn="auto" hangingPunct="1">
              <a:spcBef>
                <a:spcPts val="0"/>
              </a:spcBef>
              <a:spcAft>
                <a:spcPts val="0"/>
              </a:spcAft>
              <a:defRPr kumimoji="1" sz="1200" smtClean="0">
                <a:latin typeface="+mn-lt"/>
              </a:defRPr>
            </a:lvl1pPr>
          </a:lstStyle>
          <a:p>
            <a:pPr>
              <a:defRPr/>
            </a:pPr>
            <a:fld id="{CC8D948A-DAEB-41F9-BDDD-85531503F62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CC8D948A-DAEB-41F9-BDDD-85531503F62F}" type="slidenum">
              <a:rPr lang="ja-JP" altLang="en-US" smtClean="0"/>
              <a:pPr>
                <a:defRPr/>
              </a:pPr>
              <a:t>1</a:t>
            </a:fld>
            <a:endParaRPr lang="ja-JP" altLang="en-US"/>
          </a:p>
        </p:txBody>
      </p:sp>
    </p:spTree>
    <p:extLst>
      <p:ext uri="{BB962C8B-B14F-4D97-AF65-F5344CB8AC3E}">
        <p14:creationId xmlns:p14="http://schemas.microsoft.com/office/powerpoint/2010/main" val="1669317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1F52843D-0820-4D44-B34A-9866B9BAAA86}"/>
              </a:ext>
            </a:extLst>
          </p:cNvPr>
          <p:cNvSpPr>
            <a:spLocks noGrp="1"/>
          </p:cNvSpPr>
          <p:nvPr>
            <p:ph type="dt" sz="half" idx="10"/>
          </p:nvPr>
        </p:nvSpPr>
        <p:spPr/>
        <p:txBody>
          <a:bodyPr/>
          <a:lstStyle>
            <a:lvl1pPr>
              <a:defRPr/>
            </a:lvl1pPr>
          </a:lstStyle>
          <a:p>
            <a:pPr>
              <a:defRPr/>
            </a:pPr>
            <a:fld id="{19BD7937-2FF2-4C4F-866B-77B1744C3900}" type="datetime1">
              <a:rPr lang="ja-JP" altLang="en-US"/>
              <a:pPr>
                <a:defRPr/>
              </a:pPr>
              <a:t>2024/5/9</a:t>
            </a:fld>
            <a:endParaRPr lang="ja-JP" altLang="en-US"/>
          </a:p>
        </p:txBody>
      </p:sp>
      <p:sp>
        <p:nvSpPr>
          <p:cNvPr id="5" name="Footer Placeholder 4">
            <a:extLst>
              <a:ext uri="{FF2B5EF4-FFF2-40B4-BE49-F238E27FC236}">
                <a16:creationId xmlns:a16="http://schemas.microsoft.com/office/drawing/2014/main" id="{837F3C99-D48B-4675-B2CC-65086BE3BE7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24ACB34D-729E-41EA-8E37-C50EC90E072D}"/>
              </a:ext>
            </a:extLst>
          </p:cNvPr>
          <p:cNvSpPr>
            <a:spLocks noGrp="1"/>
          </p:cNvSpPr>
          <p:nvPr>
            <p:ph type="sldNum" sz="quarter" idx="12"/>
          </p:nvPr>
        </p:nvSpPr>
        <p:spPr/>
        <p:txBody>
          <a:bodyPr/>
          <a:lstStyle>
            <a:lvl1pPr>
              <a:defRPr/>
            </a:lvl1pPr>
          </a:lstStyle>
          <a:p>
            <a:pPr>
              <a:defRPr/>
            </a:pPr>
            <a:fld id="{CE75DD66-A2E9-469A-913F-9098062BF160}" type="slidenum">
              <a:rPr lang="ja-JP" altLang="en-US"/>
              <a:pPr>
                <a:defRPr/>
              </a:pPr>
              <a:t>‹#›</a:t>
            </a:fld>
            <a:endParaRPr lang="ja-JP" altLang="en-US"/>
          </a:p>
        </p:txBody>
      </p:sp>
    </p:spTree>
    <p:extLst>
      <p:ext uri="{BB962C8B-B14F-4D97-AF65-F5344CB8AC3E}">
        <p14:creationId xmlns:p14="http://schemas.microsoft.com/office/powerpoint/2010/main" val="322481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C44BC04F-2B14-464E-9ACD-121A6957CC72}"/>
              </a:ext>
            </a:extLst>
          </p:cNvPr>
          <p:cNvSpPr>
            <a:spLocks noGrp="1"/>
          </p:cNvSpPr>
          <p:nvPr>
            <p:ph type="dt" sz="half" idx="10"/>
          </p:nvPr>
        </p:nvSpPr>
        <p:spPr/>
        <p:txBody>
          <a:bodyPr/>
          <a:lstStyle>
            <a:lvl1pPr>
              <a:defRPr/>
            </a:lvl1pPr>
          </a:lstStyle>
          <a:p>
            <a:pPr>
              <a:defRPr/>
            </a:pPr>
            <a:fld id="{E3358727-5FCC-4C06-A04E-941807B86DDA}" type="datetime1">
              <a:rPr lang="ja-JP" altLang="en-US"/>
              <a:pPr>
                <a:defRPr/>
              </a:pPr>
              <a:t>2024/5/9</a:t>
            </a:fld>
            <a:endParaRPr lang="ja-JP" altLang="en-US"/>
          </a:p>
        </p:txBody>
      </p:sp>
      <p:sp>
        <p:nvSpPr>
          <p:cNvPr id="5" name="Footer Placeholder 4">
            <a:extLst>
              <a:ext uri="{FF2B5EF4-FFF2-40B4-BE49-F238E27FC236}">
                <a16:creationId xmlns:a16="http://schemas.microsoft.com/office/drawing/2014/main" id="{C24F3532-2F76-49BB-A963-974779844048}"/>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837EFEF6-2E9A-4C58-BA4E-15870747770C}"/>
              </a:ext>
            </a:extLst>
          </p:cNvPr>
          <p:cNvSpPr>
            <a:spLocks noGrp="1"/>
          </p:cNvSpPr>
          <p:nvPr>
            <p:ph type="sldNum" sz="quarter" idx="12"/>
          </p:nvPr>
        </p:nvSpPr>
        <p:spPr/>
        <p:txBody>
          <a:bodyPr/>
          <a:lstStyle>
            <a:lvl1pPr>
              <a:defRPr/>
            </a:lvl1pPr>
          </a:lstStyle>
          <a:p>
            <a:pPr>
              <a:defRPr/>
            </a:pPr>
            <a:fld id="{0BAEA98F-D2AD-4BC9-8F1E-BA83EC72C960}" type="slidenum">
              <a:rPr lang="ja-JP" altLang="en-US"/>
              <a:pPr>
                <a:defRPr/>
              </a:pPr>
              <a:t>‹#›</a:t>
            </a:fld>
            <a:endParaRPr lang="ja-JP" altLang="en-US"/>
          </a:p>
        </p:txBody>
      </p:sp>
    </p:spTree>
    <p:extLst>
      <p:ext uri="{BB962C8B-B14F-4D97-AF65-F5344CB8AC3E}">
        <p14:creationId xmlns:p14="http://schemas.microsoft.com/office/powerpoint/2010/main" val="283976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1CCA1F57-5FC3-4B14-93E6-8D0E8806A91E}"/>
              </a:ext>
            </a:extLst>
          </p:cNvPr>
          <p:cNvSpPr>
            <a:spLocks noGrp="1"/>
          </p:cNvSpPr>
          <p:nvPr>
            <p:ph type="dt" sz="half" idx="10"/>
          </p:nvPr>
        </p:nvSpPr>
        <p:spPr/>
        <p:txBody>
          <a:bodyPr/>
          <a:lstStyle>
            <a:lvl1pPr>
              <a:defRPr/>
            </a:lvl1pPr>
          </a:lstStyle>
          <a:p>
            <a:pPr>
              <a:defRPr/>
            </a:pPr>
            <a:fld id="{CA490683-A305-4639-ADCA-94F359F7C9A1}" type="datetime1">
              <a:rPr lang="ja-JP" altLang="en-US"/>
              <a:pPr>
                <a:defRPr/>
              </a:pPr>
              <a:t>2024/5/9</a:t>
            </a:fld>
            <a:endParaRPr lang="ja-JP" altLang="en-US"/>
          </a:p>
        </p:txBody>
      </p:sp>
      <p:sp>
        <p:nvSpPr>
          <p:cNvPr id="5" name="Footer Placeholder 4">
            <a:extLst>
              <a:ext uri="{FF2B5EF4-FFF2-40B4-BE49-F238E27FC236}">
                <a16:creationId xmlns:a16="http://schemas.microsoft.com/office/drawing/2014/main" id="{EA4C41A6-C398-4396-958B-81F23206EEB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5D19675F-DBB2-47AE-BF37-ABF6DE7210FD}"/>
              </a:ext>
            </a:extLst>
          </p:cNvPr>
          <p:cNvSpPr>
            <a:spLocks noGrp="1"/>
          </p:cNvSpPr>
          <p:nvPr>
            <p:ph type="sldNum" sz="quarter" idx="12"/>
          </p:nvPr>
        </p:nvSpPr>
        <p:spPr/>
        <p:txBody>
          <a:bodyPr/>
          <a:lstStyle>
            <a:lvl1pPr>
              <a:defRPr/>
            </a:lvl1pPr>
          </a:lstStyle>
          <a:p>
            <a:pPr>
              <a:defRPr/>
            </a:pPr>
            <a:fld id="{364951E7-69C5-4315-A24F-5C0EA2B5C71B}" type="slidenum">
              <a:rPr lang="ja-JP" altLang="en-US"/>
              <a:pPr>
                <a:defRPr/>
              </a:pPr>
              <a:t>‹#›</a:t>
            </a:fld>
            <a:endParaRPr lang="ja-JP" altLang="en-US"/>
          </a:p>
        </p:txBody>
      </p:sp>
    </p:spTree>
    <p:extLst>
      <p:ext uri="{BB962C8B-B14F-4D97-AF65-F5344CB8AC3E}">
        <p14:creationId xmlns:p14="http://schemas.microsoft.com/office/powerpoint/2010/main" val="64439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905999" cy="374073"/>
          </a:xfrm>
          <a:solidFill>
            <a:schemeClr val="accent1">
              <a:lumMod val="75000"/>
            </a:schemeClr>
          </a:solidFill>
          <a:ln>
            <a:noFill/>
          </a:ln>
        </p:spPr>
        <p:txBody>
          <a:bodyPr lIns="180000">
            <a:noAutofit/>
          </a:bodyPr>
          <a:lstStyle>
            <a:lvl1pPr>
              <a:defRPr sz="2000" b="1">
                <a:solidFill>
                  <a:schemeClr val="bg1"/>
                </a:solidFill>
                <a:latin typeface="Meiryo UI" panose="020B0604030504040204" pitchFamily="50" charset="-128"/>
                <a:ea typeface="Meiryo UI" panose="020B0604030504040204"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06186" y="665018"/>
            <a:ext cx="9293629" cy="5885411"/>
          </a:xfrm>
        </p:spPr>
        <p:txBody>
          <a:bodyPr/>
          <a:lstStyle>
            <a:lvl1pPr marL="0" indent="0">
              <a:spcBef>
                <a:spcPts val="600"/>
              </a:spcBef>
              <a:buFontTx/>
              <a:buNone/>
              <a:defRPr sz="1200">
                <a:latin typeface="+mn-ea"/>
                <a:ea typeface="+mn-ea"/>
              </a:defRPr>
            </a:lvl1pPr>
            <a:lvl2pPr marL="457200" indent="0">
              <a:buFontTx/>
              <a:buNone/>
              <a:defRPr sz="1100">
                <a:latin typeface="+mn-ea"/>
                <a:ea typeface="+mn-ea"/>
              </a:defRPr>
            </a:lvl2pPr>
            <a:lvl3pPr marL="914400" indent="0">
              <a:buFontTx/>
              <a:buNone/>
              <a:defRPr sz="1100">
                <a:latin typeface="+mn-ea"/>
                <a:ea typeface="+mn-ea"/>
              </a:defRPr>
            </a:lvl3pPr>
            <a:lvl4pPr marL="1371600" indent="0">
              <a:buFontTx/>
              <a:buNone/>
              <a:defRPr sz="1100">
                <a:latin typeface="+mn-ea"/>
                <a:ea typeface="+mn-ea"/>
              </a:defRPr>
            </a:lvl4pPr>
            <a:lvl5pPr marL="1828800" indent="0">
              <a:buFontTx/>
              <a:buNone/>
              <a:defRPr sz="1100">
                <a:latin typeface="+mn-ea"/>
                <a:ea typeface="+mn-ea"/>
              </a:defRPr>
            </a:lvl5pPr>
          </a:lstStyle>
          <a:p>
            <a:pPr lvl="0"/>
            <a:r>
              <a:rPr lang="ja-JP" altLang="en-US" dirty="0"/>
              <a:t>マスター テキストの書式</a:t>
            </a:r>
            <a:r>
              <a:rPr lang="ja-JP" altLang="en-US" dirty="0" smtClean="0"/>
              <a:t>設定</a:t>
            </a:r>
            <a:endParaRPr lang="ja-JP" altLang="en-US" dirty="0"/>
          </a:p>
        </p:txBody>
      </p:sp>
      <p:sp>
        <p:nvSpPr>
          <p:cNvPr id="7" name="Slide Number Placeholder 5">
            <a:extLst>
              <a:ext uri="{FF2B5EF4-FFF2-40B4-BE49-F238E27FC236}">
                <a16:creationId xmlns:a16="http://schemas.microsoft.com/office/drawing/2014/main" id="{CC961589-47CF-42F7-A51A-E09E52B82084}"/>
              </a:ext>
            </a:extLst>
          </p:cNvPr>
          <p:cNvSpPr>
            <a:spLocks noGrp="1"/>
          </p:cNvSpPr>
          <p:nvPr>
            <p:ph type="sldNum" sz="quarter" idx="12"/>
          </p:nvPr>
        </p:nvSpPr>
        <p:spPr>
          <a:xfrm>
            <a:off x="9119062" y="6658495"/>
            <a:ext cx="786938" cy="199505"/>
          </a:xfrm>
        </p:spPr>
        <p:txBody>
          <a:bodyPr/>
          <a:lstStyle>
            <a:lvl1pPr>
              <a:defRPr sz="1050">
                <a:solidFill>
                  <a:schemeClr val="tx1"/>
                </a:solidFill>
                <a:latin typeface="+mn-ea"/>
                <a:ea typeface="+mn-ea"/>
              </a:defRPr>
            </a:lvl1pPr>
          </a:lstStyle>
          <a:p>
            <a:pPr>
              <a:defRPr/>
            </a:pPr>
            <a:fld id="{96BA3565-E867-44AF-9D39-29D41BFB608A}" type="slidenum">
              <a:rPr lang="ja-JP" altLang="en-US" smtClean="0"/>
              <a:pPr>
                <a:defRPr/>
              </a:pPr>
              <a:t>‹#›</a:t>
            </a:fld>
            <a:endParaRPr lang="ja-JP" altLang="en-US"/>
          </a:p>
        </p:txBody>
      </p:sp>
    </p:spTree>
    <p:extLst>
      <p:ext uri="{BB962C8B-B14F-4D97-AF65-F5344CB8AC3E}">
        <p14:creationId xmlns:p14="http://schemas.microsoft.com/office/powerpoint/2010/main" val="362943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4D3A0371-84DD-41C5-AE36-D59B4D360022}"/>
              </a:ext>
            </a:extLst>
          </p:cNvPr>
          <p:cNvSpPr>
            <a:spLocks noGrp="1"/>
          </p:cNvSpPr>
          <p:nvPr>
            <p:ph type="dt" sz="half" idx="10"/>
          </p:nvPr>
        </p:nvSpPr>
        <p:spPr/>
        <p:txBody>
          <a:bodyPr/>
          <a:lstStyle>
            <a:lvl1pPr>
              <a:defRPr/>
            </a:lvl1pPr>
          </a:lstStyle>
          <a:p>
            <a:pPr>
              <a:defRPr/>
            </a:pPr>
            <a:fld id="{C02066EC-4347-46D5-AF72-CB367F83232E}" type="datetime1">
              <a:rPr lang="ja-JP" altLang="en-US"/>
              <a:pPr>
                <a:defRPr/>
              </a:pPr>
              <a:t>2024/5/9</a:t>
            </a:fld>
            <a:endParaRPr lang="ja-JP" altLang="en-US"/>
          </a:p>
        </p:txBody>
      </p:sp>
      <p:sp>
        <p:nvSpPr>
          <p:cNvPr id="5" name="Footer Placeholder 4">
            <a:extLst>
              <a:ext uri="{FF2B5EF4-FFF2-40B4-BE49-F238E27FC236}">
                <a16:creationId xmlns:a16="http://schemas.microsoft.com/office/drawing/2014/main" id="{804A12CB-225D-43BD-8B81-38C90E140B2C}"/>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C1EDADB5-03ED-43B0-924F-8D72F9BD6F3B}"/>
              </a:ext>
            </a:extLst>
          </p:cNvPr>
          <p:cNvSpPr>
            <a:spLocks noGrp="1"/>
          </p:cNvSpPr>
          <p:nvPr>
            <p:ph type="sldNum" sz="quarter" idx="12"/>
          </p:nvPr>
        </p:nvSpPr>
        <p:spPr/>
        <p:txBody>
          <a:bodyPr/>
          <a:lstStyle>
            <a:lvl1pPr>
              <a:defRPr/>
            </a:lvl1pPr>
          </a:lstStyle>
          <a:p>
            <a:pPr>
              <a:defRPr/>
            </a:pPr>
            <a:fld id="{43827D1B-4071-49ED-9174-7D4458CCC666}" type="slidenum">
              <a:rPr lang="ja-JP" altLang="en-US"/>
              <a:pPr>
                <a:defRPr/>
              </a:pPr>
              <a:t>‹#›</a:t>
            </a:fld>
            <a:endParaRPr lang="ja-JP" altLang="en-US"/>
          </a:p>
        </p:txBody>
      </p:sp>
    </p:spTree>
    <p:extLst>
      <p:ext uri="{BB962C8B-B14F-4D97-AF65-F5344CB8AC3E}">
        <p14:creationId xmlns:p14="http://schemas.microsoft.com/office/powerpoint/2010/main" val="113948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DB845D33-BFA1-438A-BD1E-07344CAD57D5}"/>
              </a:ext>
            </a:extLst>
          </p:cNvPr>
          <p:cNvSpPr>
            <a:spLocks noGrp="1"/>
          </p:cNvSpPr>
          <p:nvPr>
            <p:ph type="dt" sz="half" idx="10"/>
          </p:nvPr>
        </p:nvSpPr>
        <p:spPr/>
        <p:txBody>
          <a:bodyPr/>
          <a:lstStyle>
            <a:lvl1pPr>
              <a:defRPr/>
            </a:lvl1pPr>
          </a:lstStyle>
          <a:p>
            <a:pPr>
              <a:defRPr/>
            </a:pPr>
            <a:fld id="{131A9054-F755-498E-80BD-A58C4BAFAE34}" type="datetime1">
              <a:rPr lang="ja-JP" altLang="en-US"/>
              <a:pPr>
                <a:defRPr/>
              </a:pPr>
              <a:t>2024/5/9</a:t>
            </a:fld>
            <a:endParaRPr lang="ja-JP" altLang="en-US"/>
          </a:p>
        </p:txBody>
      </p:sp>
      <p:sp>
        <p:nvSpPr>
          <p:cNvPr id="6" name="Footer Placeholder 4">
            <a:extLst>
              <a:ext uri="{FF2B5EF4-FFF2-40B4-BE49-F238E27FC236}">
                <a16:creationId xmlns:a16="http://schemas.microsoft.com/office/drawing/2014/main" id="{37D1B6A4-4723-4C2C-88DE-86A5E84039C2}"/>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4190EE8-BE23-457D-881D-A1F323660A29}"/>
              </a:ext>
            </a:extLst>
          </p:cNvPr>
          <p:cNvSpPr>
            <a:spLocks noGrp="1"/>
          </p:cNvSpPr>
          <p:nvPr>
            <p:ph type="sldNum" sz="quarter" idx="12"/>
          </p:nvPr>
        </p:nvSpPr>
        <p:spPr/>
        <p:txBody>
          <a:bodyPr/>
          <a:lstStyle>
            <a:lvl1pPr>
              <a:defRPr/>
            </a:lvl1pPr>
          </a:lstStyle>
          <a:p>
            <a:pPr>
              <a:defRPr/>
            </a:pPr>
            <a:fld id="{08539FC1-4ECE-443B-A478-8FEAAC8C7FB1}" type="slidenum">
              <a:rPr lang="ja-JP" altLang="en-US"/>
              <a:pPr>
                <a:defRPr/>
              </a:pPr>
              <a:t>‹#›</a:t>
            </a:fld>
            <a:endParaRPr lang="ja-JP" altLang="en-US"/>
          </a:p>
        </p:txBody>
      </p:sp>
    </p:spTree>
    <p:extLst>
      <p:ext uri="{BB962C8B-B14F-4D97-AF65-F5344CB8AC3E}">
        <p14:creationId xmlns:p14="http://schemas.microsoft.com/office/powerpoint/2010/main" val="187350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88969CA4-7507-4FD1-A1D7-97E5A7D76676}"/>
              </a:ext>
            </a:extLst>
          </p:cNvPr>
          <p:cNvSpPr>
            <a:spLocks noGrp="1"/>
          </p:cNvSpPr>
          <p:nvPr>
            <p:ph type="dt" sz="half" idx="10"/>
          </p:nvPr>
        </p:nvSpPr>
        <p:spPr/>
        <p:txBody>
          <a:bodyPr/>
          <a:lstStyle>
            <a:lvl1pPr>
              <a:defRPr/>
            </a:lvl1pPr>
          </a:lstStyle>
          <a:p>
            <a:pPr>
              <a:defRPr/>
            </a:pPr>
            <a:fld id="{6BC757F1-30FA-4EFA-9B76-C81A64405475}" type="datetime1">
              <a:rPr lang="ja-JP" altLang="en-US"/>
              <a:pPr>
                <a:defRPr/>
              </a:pPr>
              <a:t>2024/5/9</a:t>
            </a:fld>
            <a:endParaRPr lang="ja-JP" altLang="en-US"/>
          </a:p>
        </p:txBody>
      </p:sp>
      <p:sp>
        <p:nvSpPr>
          <p:cNvPr id="8" name="Footer Placeholder 4">
            <a:extLst>
              <a:ext uri="{FF2B5EF4-FFF2-40B4-BE49-F238E27FC236}">
                <a16:creationId xmlns:a16="http://schemas.microsoft.com/office/drawing/2014/main" id="{E0573524-5138-4618-814E-A14707DB75FA}"/>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38828E3E-0BF5-4C3D-8150-58540790DB08}"/>
              </a:ext>
            </a:extLst>
          </p:cNvPr>
          <p:cNvSpPr>
            <a:spLocks noGrp="1"/>
          </p:cNvSpPr>
          <p:nvPr>
            <p:ph type="sldNum" sz="quarter" idx="12"/>
          </p:nvPr>
        </p:nvSpPr>
        <p:spPr/>
        <p:txBody>
          <a:bodyPr/>
          <a:lstStyle>
            <a:lvl1pPr>
              <a:defRPr/>
            </a:lvl1pPr>
          </a:lstStyle>
          <a:p>
            <a:pPr>
              <a:defRPr/>
            </a:pPr>
            <a:fld id="{A48F5918-1523-4752-95B5-C05234FB1132}" type="slidenum">
              <a:rPr lang="ja-JP" altLang="en-US"/>
              <a:pPr>
                <a:defRPr/>
              </a:pPr>
              <a:t>‹#›</a:t>
            </a:fld>
            <a:endParaRPr lang="ja-JP" altLang="en-US"/>
          </a:p>
        </p:txBody>
      </p:sp>
    </p:spTree>
    <p:extLst>
      <p:ext uri="{BB962C8B-B14F-4D97-AF65-F5344CB8AC3E}">
        <p14:creationId xmlns:p14="http://schemas.microsoft.com/office/powerpoint/2010/main" val="1530156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F83E6F9D-F388-4D3B-A0FF-C273B27C2E56}"/>
              </a:ext>
            </a:extLst>
          </p:cNvPr>
          <p:cNvSpPr>
            <a:spLocks noGrp="1"/>
          </p:cNvSpPr>
          <p:nvPr>
            <p:ph type="dt" sz="half" idx="10"/>
          </p:nvPr>
        </p:nvSpPr>
        <p:spPr/>
        <p:txBody>
          <a:bodyPr/>
          <a:lstStyle>
            <a:lvl1pPr>
              <a:defRPr/>
            </a:lvl1pPr>
          </a:lstStyle>
          <a:p>
            <a:pPr>
              <a:defRPr/>
            </a:pPr>
            <a:fld id="{B00A05E3-2CED-4875-8727-C14B4E5B897E}" type="datetime1">
              <a:rPr lang="ja-JP" altLang="en-US"/>
              <a:pPr>
                <a:defRPr/>
              </a:pPr>
              <a:t>2024/5/9</a:t>
            </a:fld>
            <a:endParaRPr lang="ja-JP" altLang="en-US"/>
          </a:p>
        </p:txBody>
      </p:sp>
      <p:sp>
        <p:nvSpPr>
          <p:cNvPr id="4" name="Footer Placeholder 4">
            <a:extLst>
              <a:ext uri="{FF2B5EF4-FFF2-40B4-BE49-F238E27FC236}">
                <a16:creationId xmlns:a16="http://schemas.microsoft.com/office/drawing/2014/main" id="{BA6FE394-5740-4FAC-829A-B39D0FC8D241}"/>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421698B5-9230-4015-8778-B48C7BD4E831}"/>
              </a:ext>
            </a:extLst>
          </p:cNvPr>
          <p:cNvSpPr>
            <a:spLocks noGrp="1"/>
          </p:cNvSpPr>
          <p:nvPr>
            <p:ph type="sldNum" sz="quarter" idx="12"/>
          </p:nvPr>
        </p:nvSpPr>
        <p:spPr/>
        <p:txBody>
          <a:bodyPr/>
          <a:lstStyle>
            <a:lvl1pPr>
              <a:defRPr/>
            </a:lvl1pPr>
          </a:lstStyle>
          <a:p>
            <a:pPr>
              <a:defRPr/>
            </a:pPr>
            <a:fld id="{50DD6609-8A36-4FD8-A408-FB06E5A6350F}" type="slidenum">
              <a:rPr lang="ja-JP" altLang="en-US"/>
              <a:pPr>
                <a:defRPr/>
              </a:pPr>
              <a:t>‹#›</a:t>
            </a:fld>
            <a:endParaRPr lang="ja-JP" altLang="en-US"/>
          </a:p>
        </p:txBody>
      </p:sp>
    </p:spTree>
    <p:extLst>
      <p:ext uri="{BB962C8B-B14F-4D97-AF65-F5344CB8AC3E}">
        <p14:creationId xmlns:p14="http://schemas.microsoft.com/office/powerpoint/2010/main" val="1614914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4E061B-08FC-4EF7-B794-BC29342527CA}"/>
              </a:ext>
            </a:extLst>
          </p:cNvPr>
          <p:cNvSpPr>
            <a:spLocks noGrp="1"/>
          </p:cNvSpPr>
          <p:nvPr>
            <p:ph type="dt" sz="half" idx="10"/>
          </p:nvPr>
        </p:nvSpPr>
        <p:spPr/>
        <p:txBody>
          <a:bodyPr/>
          <a:lstStyle>
            <a:lvl1pPr>
              <a:defRPr/>
            </a:lvl1pPr>
          </a:lstStyle>
          <a:p>
            <a:pPr>
              <a:defRPr/>
            </a:pPr>
            <a:fld id="{429B164F-235C-4C65-A467-518508F184ED}" type="datetime1">
              <a:rPr lang="ja-JP" altLang="en-US"/>
              <a:pPr>
                <a:defRPr/>
              </a:pPr>
              <a:t>2024/5/9</a:t>
            </a:fld>
            <a:endParaRPr lang="ja-JP" altLang="en-US"/>
          </a:p>
        </p:txBody>
      </p:sp>
      <p:sp>
        <p:nvSpPr>
          <p:cNvPr id="3" name="Footer Placeholder 4">
            <a:extLst>
              <a:ext uri="{FF2B5EF4-FFF2-40B4-BE49-F238E27FC236}">
                <a16:creationId xmlns:a16="http://schemas.microsoft.com/office/drawing/2014/main" id="{D98B979A-A56A-4A1C-BCF8-C6B4D417B1F9}"/>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DAC9EDAC-35BA-429A-99D3-6B77C9136B63}"/>
              </a:ext>
            </a:extLst>
          </p:cNvPr>
          <p:cNvSpPr>
            <a:spLocks noGrp="1"/>
          </p:cNvSpPr>
          <p:nvPr>
            <p:ph type="sldNum" sz="quarter" idx="12"/>
          </p:nvPr>
        </p:nvSpPr>
        <p:spPr/>
        <p:txBody>
          <a:bodyPr/>
          <a:lstStyle>
            <a:lvl1pPr>
              <a:defRPr/>
            </a:lvl1pPr>
          </a:lstStyle>
          <a:p>
            <a:pPr>
              <a:defRPr/>
            </a:pPr>
            <a:fld id="{54F7C574-44FC-44A2-877D-2EF54E0E2836}" type="slidenum">
              <a:rPr lang="ja-JP" altLang="en-US"/>
              <a:pPr>
                <a:defRPr/>
              </a:pPr>
              <a:t>‹#›</a:t>
            </a:fld>
            <a:endParaRPr lang="ja-JP" altLang="en-US"/>
          </a:p>
        </p:txBody>
      </p:sp>
    </p:spTree>
    <p:extLst>
      <p:ext uri="{BB962C8B-B14F-4D97-AF65-F5344CB8AC3E}">
        <p14:creationId xmlns:p14="http://schemas.microsoft.com/office/powerpoint/2010/main" val="248429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70D801E-4D79-4F69-8755-94A3CFAE748F}"/>
              </a:ext>
            </a:extLst>
          </p:cNvPr>
          <p:cNvSpPr>
            <a:spLocks noGrp="1"/>
          </p:cNvSpPr>
          <p:nvPr>
            <p:ph type="dt" sz="half" idx="10"/>
          </p:nvPr>
        </p:nvSpPr>
        <p:spPr/>
        <p:txBody>
          <a:bodyPr/>
          <a:lstStyle>
            <a:lvl1pPr>
              <a:defRPr/>
            </a:lvl1pPr>
          </a:lstStyle>
          <a:p>
            <a:pPr>
              <a:defRPr/>
            </a:pPr>
            <a:fld id="{3A3AF06C-4602-43C4-81E8-670DAE424E36}" type="datetime1">
              <a:rPr lang="ja-JP" altLang="en-US"/>
              <a:pPr>
                <a:defRPr/>
              </a:pPr>
              <a:t>2024/5/9</a:t>
            </a:fld>
            <a:endParaRPr lang="ja-JP" altLang="en-US"/>
          </a:p>
        </p:txBody>
      </p:sp>
      <p:sp>
        <p:nvSpPr>
          <p:cNvPr id="6" name="Footer Placeholder 4">
            <a:extLst>
              <a:ext uri="{FF2B5EF4-FFF2-40B4-BE49-F238E27FC236}">
                <a16:creationId xmlns:a16="http://schemas.microsoft.com/office/drawing/2014/main" id="{2B27650C-D644-45F5-A9C6-EFB7ACDE4565}"/>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55B6304-9D03-4CB7-A82F-9DAA72E25551}"/>
              </a:ext>
            </a:extLst>
          </p:cNvPr>
          <p:cNvSpPr>
            <a:spLocks noGrp="1"/>
          </p:cNvSpPr>
          <p:nvPr>
            <p:ph type="sldNum" sz="quarter" idx="12"/>
          </p:nvPr>
        </p:nvSpPr>
        <p:spPr/>
        <p:txBody>
          <a:bodyPr/>
          <a:lstStyle>
            <a:lvl1pPr>
              <a:defRPr/>
            </a:lvl1pPr>
          </a:lstStyle>
          <a:p>
            <a:pPr>
              <a:defRPr/>
            </a:pPr>
            <a:fld id="{BB6F8A2D-3AE5-4CCD-8E36-03F3DCA112C0}" type="slidenum">
              <a:rPr lang="ja-JP" altLang="en-US"/>
              <a:pPr>
                <a:defRPr/>
              </a:pPr>
              <a:t>‹#›</a:t>
            </a:fld>
            <a:endParaRPr lang="ja-JP" altLang="en-US"/>
          </a:p>
        </p:txBody>
      </p:sp>
    </p:spTree>
    <p:extLst>
      <p:ext uri="{BB962C8B-B14F-4D97-AF65-F5344CB8AC3E}">
        <p14:creationId xmlns:p14="http://schemas.microsoft.com/office/powerpoint/2010/main" val="95509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938DC2E-B3BE-4C2A-A850-714666CD23FE}"/>
              </a:ext>
            </a:extLst>
          </p:cNvPr>
          <p:cNvSpPr>
            <a:spLocks noGrp="1"/>
          </p:cNvSpPr>
          <p:nvPr>
            <p:ph type="dt" sz="half" idx="10"/>
          </p:nvPr>
        </p:nvSpPr>
        <p:spPr/>
        <p:txBody>
          <a:bodyPr/>
          <a:lstStyle>
            <a:lvl1pPr>
              <a:defRPr/>
            </a:lvl1pPr>
          </a:lstStyle>
          <a:p>
            <a:pPr>
              <a:defRPr/>
            </a:pPr>
            <a:fld id="{74262963-AF4F-4DB8-A281-FF8C5ECD0671}" type="datetime1">
              <a:rPr lang="ja-JP" altLang="en-US"/>
              <a:pPr>
                <a:defRPr/>
              </a:pPr>
              <a:t>2024/5/9</a:t>
            </a:fld>
            <a:endParaRPr lang="ja-JP" altLang="en-US"/>
          </a:p>
        </p:txBody>
      </p:sp>
      <p:sp>
        <p:nvSpPr>
          <p:cNvPr id="6" name="Footer Placeholder 4">
            <a:extLst>
              <a:ext uri="{FF2B5EF4-FFF2-40B4-BE49-F238E27FC236}">
                <a16:creationId xmlns:a16="http://schemas.microsoft.com/office/drawing/2014/main" id="{C239ABA0-BF4D-4DA3-A9BC-EA775D646767}"/>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701F45F-74D5-45CF-BC01-AE87B17F3871}"/>
              </a:ext>
            </a:extLst>
          </p:cNvPr>
          <p:cNvSpPr>
            <a:spLocks noGrp="1"/>
          </p:cNvSpPr>
          <p:nvPr>
            <p:ph type="sldNum" sz="quarter" idx="12"/>
          </p:nvPr>
        </p:nvSpPr>
        <p:spPr/>
        <p:txBody>
          <a:bodyPr/>
          <a:lstStyle>
            <a:lvl1pPr>
              <a:defRPr/>
            </a:lvl1pPr>
          </a:lstStyle>
          <a:p>
            <a:pPr>
              <a:defRPr/>
            </a:pPr>
            <a:fld id="{4071B0DF-7CBC-4BE4-BECE-285ACF344BD8}" type="slidenum">
              <a:rPr lang="ja-JP" altLang="en-US"/>
              <a:pPr>
                <a:defRPr/>
              </a:pPr>
              <a:t>‹#›</a:t>
            </a:fld>
            <a:endParaRPr lang="ja-JP" altLang="en-US"/>
          </a:p>
        </p:txBody>
      </p:sp>
    </p:spTree>
    <p:extLst>
      <p:ext uri="{BB962C8B-B14F-4D97-AF65-F5344CB8AC3E}">
        <p14:creationId xmlns:p14="http://schemas.microsoft.com/office/powerpoint/2010/main" val="348869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0D91D8D-D8A0-412F-B055-7CD997037D92}"/>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3ED8757E-4A15-4F4F-83DC-52F0AF15F126}"/>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1BA008FD-03AD-4350-99C9-7033B3C80B8C}"/>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0ABF1D2A-EEB0-466C-A269-D0D239E2F9E4}" type="datetime1">
              <a:rPr lang="ja-JP" altLang="en-US"/>
              <a:pPr>
                <a:defRPr/>
              </a:pPr>
              <a:t>2024/5/9</a:t>
            </a:fld>
            <a:endParaRPr lang="ja-JP" altLang="en-US"/>
          </a:p>
        </p:txBody>
      </p:sp>
      <p:sp>
        <p:nvSpPr>
          <p:cNvPr id="5" name="Footer Placeholder 4">
            <a:extLst>
              <a:ext uri="{FF2B5EF4-FFF2-40B4-BE49-F238E27FC236}">
                <a16:creationId xmlns:a16="http://schemas.microsoft.com/office/drawing/2014/main" id="{863F5789-E4B4-4DD3-AD60-64644AC1E7F7}"/>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1C3BFC51-BBB9-4D24-8BFA-B923DE7D7451}"/>
              </a:ext>
            </a:extLst>
          </p:cNvPr>
          <p:cNvSpPr>
            <a:spLocks noGrp="1"/>
          </p:cNvSpPr>
          <p:nvPr>
            <p:ph type="sldNum" sz="quarter" idx="4"/>
          </p:nvPr>
        </p:nvSpPr>
        <p:spPr>
          <a:xfrm>
            <a:off x="7677150" y="6492875"/>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kumimoji="1" sz="1200" smtClean="0">
                <a:solidFill>
                  <a:srgbClr val="FF0000"/>
                </a:solidFill>
                <a:latin typeface="+mn-lt"/>
              </a:defRPr>
            </a:lvl1pPr>
          </a:lstStyle>
          <a:p>
            <a:pPr>
              <a:defRPr/>
            </a:pPr>
            <a:fld id="{34ED188C-7518-4E30-9415-6D8B7273EDE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3" r:id="rId1"/>
    <p:sldLayoutId id="214748368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4D85B0B-111C-41BD-AD38-C444BFF5C3FE}"/>
              </a:ext>
            </a:extLst>
          </p:cNvPr>
          <p:cNvSpPr>
            <a:spLocks noChangeArrowheads="1"/>
          </p:cNvSpPr>
          <p:nvPr/>
        </p:nvSpPr>
        <p:spPr bwMode="auto">
          <a:xfrm>
            <a:off x="0" y="1011803"/>
            <a:ext cx="9906000" cy="138499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latinLnBrk="1" hangingPunct="1">
              <a:lnSpc>
                <a:spcPct val="150000"/>
              </a:lnSpc>
            </a:pPr>
            <a:r>
              <a:rPr kumimoji="1" lang="ja-JP" altLang="en-US" sz="2800" b="1" dirty="0" smtClean="0">
                <a:latin typeface="Meiryo UI" panose="020B0604030504040204" pitchFamily="50" charset="-128"/>
                <a:ea typeface="Meiryo UI" panose="020B0604030504040204" pitchFamily="50" charset="-128"/>
                <a:cs typeface="+mj-cs"/>
              </a:rPr>
              <a:t>仙台市</a:t>
            </a:r>
            <a:r>
              <a:rPr kumimoji="1" lang="en-US" altLang="ja-JP" sz="2800" b="1" dirty="0" smtClean="0">
                <a:latin typeface="Meiryo UI" panose="020B0604030504040204" pitchFamily="50" charset="-128"/>
                <a:ea typeface="Meiryo UI" panose="020B0604030504040204" pitchFamily="50" charset="-128"/>
                <a:cs typeface="+mj-cs"/>
              </a:rPr>
              <a:t>PHR</a:t>
            </a:r>
            <a:r>
              <a:rPr kumimoji="1" lang="ja-JP" altLang="en-US" sz="2800" b="1" dirty="0" smtClean="0">
                <a:latin typeface="Meiryo UI" panose="020B0604030504040204" pitchFamily="50" charset="-128"/>
                <a:ea typeface="Meiryo UI" panose="020B0604030504040204" pitchFamily="50" charset="-128"/>
                <a:cs typeface="+mj-cs"/>
              </a:rPr>
              <a:t>利活用による健康づくりとその基盤構築プロジェクト</a:t>
            </a:r>
            <a:r>
              <a:rPr kumimoji="1" lang="ja-JP" altLang="en-US" sz="2800" b="1" dirty="0">
                <a:latin typeface="Meiryo UI" panose="020B0604030504040204" pitchFamily="50" charset="-128"/>
                <a:ea typeface="Meiryo UI" panose="020B0604030504040204" pitchFamily="50" charset="-128"/>
                <a:cs typeface="+mj-cs"/>
              </a:rPr>
              <a:t/>
            </a:r>
            <a:br>
              <a:rPr kumimoji="1" lang="ja-JP" altLang="en-US" sz="2800" b="1" dirty="0">
                <a:latin typeface="Meiryo UI" panose="020B0604030504040204" pitchFamily="50" charset="-128"/>
                <a:ea typeface="Meiryo UI" panose="020B0604030504040204" pitchFamily="50" charset="-128"/>
                <a:cs typeface="+mj-cs"/>
              </a:rPr>
            </a:br>
            <a:r>
              <a:rPr kumimoji="1" lang="ja-JP" altLang="en-US" sz="2800" b="1">
                <a:latin typeface="Meiryo UI" panose="020B0604030504040204" pitchFamily="50" charset="-128"/>
                <a:ea typeface="Meiryo UI" panose="020B0604030504040204" pitchFamily="50" charset="-128"/>
                <a:cs typeface="+mj-cs"/>
              </a:rPr>
              <a:t>サービス</a:t>
            </a:r>
            <a:r>
              <a:rPr kumimoji="1" lang="ja-JP" altLang="en-US" sz="2800" b="1" smtClean="0">
                <a:latin typeface="Meiryo UI" panose="020B0604030504040204" pitchFamily="50" charset="-128"/>
                <a:ea typeface="Meiryo UI" panose="020B0604030504040204" pitchFamily="50" charset="-128"/>
                <a:cs typeface="+mj-cs"/>
              </a:rPr>
              <a:t>提案書</a:t>
            </a:r>
            <a:endParaRPr kumimoji="1" lang="en-US" altLang="ja-JP" sz="2800" b="1" dirty="0" smtClean="0">
              <a:latin typeface="Meiryo UI" panose="020B0604030504040204" pitchFamily="50" charset="-128"/>
              <a:ea typeface="Meiryo UI" panose="020B0604030504040204" pitchFamily="50" charset="-128"/>
              <a:cs typeface="+mj-cs"/>
            </a:endParaRPr>
          </a:p>
        </p:txBody>
      </p:sp>
      <p:graphicFrame>
        <p:nvGraphicFramePr>
          <p:cNvPr id="8" name="表 7">
            <a:extLst>
              <a:ext uri="{FF2B5EF4-FFF2-40B4-BE49-F238E27FC236}">
                <a16:creationId xmlns:a16="http://schemas.microsoft.com/office/drawing/2014/main" id="{2A3097CE-80EB-4ACD-BD3E-B84D2681F9A3}"/>
              </a:ext>
            </a:extLst>
          </p:cNvPr>
          <p:cNvGraphicFramePr>
            <a:graphicFrameLocks noGrp="1"/>
          </p:cNvGraphicFramePr>
          <p:nvPr>
            <p:extLst>
              <p:ext uri="{D42A27DB-BD31-4B8C-83A1-F6EECF244321}">
                <p14:modId xmlns:p14="http://schemas.microsoft.com/office/powerpoint/2010/main" val="3787925103"/>
              </p:ext>
            </p:extLst>
          </p:nvPr>
        </p:nvGraphicFramePr>
        <p:xfrm>
          <a:off x="1352550" y="4026717"/>
          <a:ext cx="7200900" cy="2336250"/>
        </p:xfrm>
        <a:graphic>
          <a:graphicData uri="http://schemas.openxmlformats.org/drawingml/2006/table">
            <a:tbl>
              <a:tblPr firstRow="1" firstCol="1" bandRow="1">
                <a:tableStyleId>{5C22544A-7EE6-4342-B048-85BDC9FD1C3A}</a:tableStyleId>
              </a:tblPr>
              <a:tblGrid>
                <a:gridCol w="260350">
                  <a:extLst>
                    <a:ext uri="{9D8B030D-6E8A-4147-A177-3AD203B41FA5}">
                      <a16:colId xmlns:a16="http://schemas.microsoft.com/office/drawing/2014/main" val="3915567555"/>
                    </a:ext>
                  </a:extLst>
                </a:gridCol>
                <a:gridCol w="1596465">
                  <a:extLst>
                    <a:ext uri="{9D8B030D-6E8A-4147-A177-3AD203B41FA5}">
                      <a16:colId xmlns:a16="http://schemas.microsoft.com/office/drawing/2014/main" val="867372507"/>
                    </a:ext>
                  </a:extLst>
                </a:gridCol>
                <a:gridCol w="5344085">
                  <a:extLst>
                    <a:ext uri="{9D8B030D-6E8A-4147-A177-3AD203B41FA5}">
                      <a16:colId xmlns:a16="http://schemas.microsoft.com/office/drawing/2014/main" val="3934024063"/>
                    </a:ext>
                  </a:extLst>
                </a:gridCol>
              </a:tblGrid>
              <a:tr h="333750">
                <a:tc gridSpan="2">
                  <a:txBody>
                    <a:bodyPr/>
                    <a:lstStyle/>
                    <a:p>
                      <a:pPr marL="133350" indent="-133350" algn="just">
                        <a:lnSpc>
                          <a:spcPts val="1800"/>
                        </a:lnSpc>
                        <a:spcAft>
                          <a:spcPts val="0"/>
                        </a:spcAft>
                      </a:pPr>
                      <a:r>
                        <a:rPr lang="ja-JP" altLang="en-US" sz="1200" dirty="0" smtClean="0">
                          <a:solidFill>
                            <a:schemeClr val="tx1"/>
                          </a:solidFill>
                          <a:effectLst/>
                          <a:latin typeface="Meiryo UI" panose="020B0604030504040204" pitchFamily="50" charset="-128"/>
                          <a:ea typeface="Meiryo UI" panose="020B0604030504040204" pitchFamily="50" charset="-128"/>
                        </a:rPr>
                        <a:t>提案者（事業者）名</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133350" indent="139700" algn="just">
                        <a:lnSpc>
                          <a:spcPts val="1800"/>
                        </a:lnSpc>
                        <a:spcAft>
                          <a:spcPts val="0"/>
                        </a:spcAft>
                      </a:pPr>
                      <a:endParaRPr lang="ja-JP" sz="12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333750">
                <a:tc gridSpan="2">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代表者・役職及び氏名</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50" charset="-128"/>
                          <a:ea typeface="Meiryo UI" panose="020B0604030504040204" pitchFamily="50" charset="-128"/>
                        </a:rPr>
                        <a:t> </a:t>
                      </a:r>
                      <a:endParaRPr lang="ja-JP" sz="12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333750">
                <a:tc rowSpan="5">
                  <a:txBody>
                    <a:bodyPr/>
                    <a:lstStyle/>
                    <a:p>
                      <a:pPr marL="133350" indent="-133350" algn="ctr" defTabSz="914400" rtl="0" eaLnBrk="1" latinLnBrk="0" hangingPunct="1">
                        <a:lnSpc>
                          <a:spcPts val="10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連　絡　先</a:t>
                      </a: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部署名</a:t>
                      </a:r>
                      <a:endParaRPr kumimoji="1" lang="en-US" altLang="ja-JP" sz="1200" b="1" kern="1200" dirty="0">
                        <a:solidFill>
                          <a:schemeClr val="tx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50" charset="-128"/>
                          <a:ea typeface="Meiryo UI" panose="020B0604030504040204" pitchFamily="50" charset="-128"/>
                        </a:rPr>
                        <a:t> </a:t>
                      </a:r>
                      <a:endParaRPr lang="ja-JP" sz="12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33375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smtClean="0">
                          <a:solidFill>
                            <a:schemeClr val="tx1"/>
                          </a:solidFill>
                          <a:effectLst/>
                          <a:latin typeface="Meiryo UI" panose="020B0604030504040204" pitchFamily="50" charset="-128"/>
                          <a:ea typeface="Meiryo UI" panose="020B0604030504040204" pitchFamily="50" charset="-128"/>
                          <a:cs typeface="+mn-cs"/>
                        </a:rPr>
                        <a:t>担当者・役職及び氏名</a:t>
                      </a:r>
                      <a:endPar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50" charset="-128"/>
                          <a:ea typeface="Meiryo UI" panose="020B0604030504040204" pitchFamily="50" charset="-128"/>
                        </a:rPr>
                        <a:t> </a:t>
                      </a:r>
                      <a:endParaRPr lang="ja-JP" sz="12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33375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住所</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50" charset="-128"/>
                          <a:ea typeface="Meiryo UI" panose="020B0604030504040204" pitchFamily="50" charset="-128"/>
                        </a:rPr>
                        <a:t> </a:t>
                      </a:r>
                      <a:endParaRPr lang="ja-JP" sz="12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33375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電話番号</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50" charset="-128"/>
                          <a:ea typeface="Meiryo UI" panose="020B0604030504040204" pitchFamily="50" charset="-128"/>
                        </a:rPr>
                        <a:t> </a:t>
                      </a:r>
                      <a:endParaRPr lang="ja-JP" sz="12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33375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メールアドレス</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50" charset="-128"/>
                          <a:ea typeface="Meiryo UI" panose="020B0604030504040204" pitchFamily="50" charset="-128"/>
                        </a:rPr>
                        <a:t> </a:t>
                      </a:r>
                      <a:endParaRPr lang="ja-JP" sz="12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sp>
        <p:nvSpPr>
          <p:cNvPr id="5" name="コンテンツ プレースホルダー 2">
            <a:extLst>
              <a:ext uri="{FF2B5EF4-FFF2-40B4-BE49-F238E27FC236}">
                <a16:creationId xmlns:a16="http://schemas.microsoft.com/office/drawing/2014/main" id="{2D37D63A-1AE0-4A9C-980C-3FDC4C4A409D}"/>
              </a:ext>
            </a:extLst>
          </p:cNvPr>
          <p:cNvSpPr txBox="1">
            <a:spLocks/>
          </p:cNvSpPr>
          <p:nvPr/>
        </p:nvSpPr>
        <p:spPr bwMode="auto">
          <a:xfrm>
            <a:off x="1352550" y="3706729"/>
            <a:ext cx="720090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defTabSz="914400" eaLnBrk="1" hangingPunct="1">
              <a:buFont typeface="Arial" panose="020B0604020202020204" pitchFamily="34" charset="0"/>
              <a:buNone/>
            </a:pPr>
            <a:r>
              <a:rPr lang="ja-JP" altLang="en-US" sz="1200" dirty="0" smtClean="0">
                <a:latin typeface="Meiryo UI" panose="020B0604030504040204" pitchFamily="50" charset="-128"/>
                <a:ea typeface="Meiryo UI" panose="020B0604030504040204" pitchFamily="50" charset="-128"/>
              </a:rPr>
              <a:t>令和○年</a:t>
            </a:r>
            <a:r>
              <a:rPr lang="ja-JP" altLang="en-US" sz="1200" dirty="0">
                <a:latin typeface="Meiryo UI" panose="020B0604030504040204" pitchFamily="50" charset="-128"/>
                <a:ea typeface="Meiryo UI" panose="020B0604030504040204" pitchFamily="50" charset="-128"/>
              </a:rPr>
              <a:t>○月○日作成</a:t>
            </a:r>
            <a:endParaRPr lang="en-US" altLang="ja-JP" sz="12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8190" y="103284"/>
            <a:ext cx="2044931" cy="307777"/>
          </a:xfrm>
          <a:prstGeom prst="rect">
            <a:avLst/>
          </a:prstGeom>
          <a:noFill/>
        </p:spPr>
        <p:txBody>
          <a:bodyPr wrap="square" rtlCol="0">
            <a:spAutoFit/>
          </a:bodyPr>
          <a:lstStyle/>
          <a:p>
            <a:r>
              <a:rPr kumimoji="1" lang="ja-JP" altLang="en-US" sz="1400" dirty="0" smtClean="0"/>
              <a:t>（第３号様式）</a:t>
            </a:r>
            <a:endParaRPr kumimoji="1" lang="ja-JP" altLang="en-US" sz="1400" dirty="0"/>
          </a:p>
        </p:txBody>
      </p:sp>
      <p:cxnSp>
        <p:nvCxnSpPr>
          <p:cNvPr id="7" name="直線コネクタ 6"/>
          <p:cNvCxnSpPr/>
          <p:nvPr/>
        </p:nvCxnSpPr>
        <p:spPr>
          <a:xfrm>
            <a:off x="246560" y="2591679"/>
            <a:ext cx="9412881" cy="8908"/>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0406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4.</a:t>
            </a:r>
            <a:r>
              <a:rPr kumimoji="1" lang="ja-JP" altLang="en-US" dirty="0" smtClean="0"/>
              <a:t>　具体性</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rgbClr val="FF0000"/>
                </a:solidFill>
                <a:latin typeface="Meiryo UI" panose="020B0604030504040204" pitchFamily="50" charset="-128"/>
                <a:ea typeface="Meiryo UI" panose="020B0604030504040204" pitchFamily="50" charset="-128"/>
              </a:rPr>
              <a:t>利用するデータについて、利用者が見ることのできるデータ内容・取得方法等を具体的に整理し、記載してください</a:t>
            </a:r>
            <a:r>
              <a:rPr lang="ja-JP" altLang="en-US" dirty="0" smtClean="0">
                <a:solidFill>
                  <a:srgbClr val="FF0000"/>
                </a:solidFill>
                <a:latin typeface="Meiryo UI" panose="020B0604030504040204" pitchFamily="50" charset="-128"/>
                <a:ea typeface="Meiryo UI" panose="020B0604030504040204" pitchFamily="50" charset="-128"/>
              </a:rPr>
              <a:t>。</a:t>
            </a:r>
            <a:endParaRPr lang="en-US" altLang="ja-JP" dirty="0" smtClean="0">
              <a:solidFill>
                <a:srgbClr val="FF0000"/>
              </a:solidFill>
              <a:latin typeface="Meiryo UI" panose="020B0604030504040204" pitchFamily="50" charset="-128"/>
              <a:ea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rPr>
              <a:t>特</a:t>
            </a:r>
            <a:r>
              <a:rPr lang="ja-JP" altLang="en-US" dirty="0" smtClean="0">
                <a:solidFill>
                  <a:srgbClr val="FF0000"/>
                </a:solidFill>
                <a:latin typeface="Meiryo UI" panose="020B0604030504040204" pitchFamily="50" charset="-128"/>
                <a:ea typeface="Meiryo UI" panose="020B0604030504040204" pitchFamily="50" charset="-128"/>
              </a:rPr>
              <a:t>にタイプ①に該当するサービスを含む場合は、取得できるデータのうち</a:t>
            </a:r>
            <a:r>
              <a:rPr lang="ja-JP" altLang="en-US" dirty="0">
                <a:solidFill>
                  <a:srgbClr val="FF0000"/>
                </a:solidFill>
                <a:latin typeface="Meiryo UI" panose="020B0604030504040204" pitchFamily="50" charset="-128"/>
                <a:ea typeface="Meiryo UI" panose="020B0604030504040204" pitchFamily="50" charset="-128"/>
              </a:rPr>
              <a:t>健康に関連</a:t>
            </a:r>
            <a:r>
              <a:rPr lang="ja-JP" altLang="en-US" dirty="0" smtClean="0">
                <a:solidFill>
                  <a:srgbClr val="FF0000"/>
                </a:solidFill>
                <a:latin typeface="Meiryo UI" panose="020B0604030504040204" pitchFamily="50" charset="-128"/>
                <a:ea typeface="Meiryo UI" panose="020B0604030504040204" pitchFamily="50" charset="-128"/>
              </a:rPr>
              <a:t>するデータ全てについて、必ずデータの取得方法（</a:t>
            </a:r>
            <a:r>
              <a:rPr lang="ja-JP" altLang="ja-JP" dirty="0">
                <a:solidFill>
                  <a:srgbClr val="FF0000"/>
                </a:solidFill>
              </a:rPr>
              <a:t>自己情報取得</a:t>
            </a:r>
            <a:r>
              <a:rPr lang="en-US" altLang="ja-JP" dirty="0" smtClean="0">
                <a:solidFill>
                  <a:srgbClr val="FF0000"/>
                </a:solidFill>
              </a:rPr>
              <a:t>API</a:t>
            </a:r>
            <a:r>
              <a:rPr lang="ja-JP" altLang="en-US" dirty="0">
                <a:solidFill>
                  <a:srgbClr val="FF0000"/>
                </a:solidFill>
              </a:rPr>
              <a:t>・</a:t>
            </a:r>
            <a:r>
              <a:rPr lang="ja-JP" altLang="ja-JP" dirty="0" smtClean="0">
                <a:solidFill>
                  <a:srgbClr val="FF0000"/>
                </a:solidFill>
              </a:rPr>
              <a:t>医療</a:t>
            </a:r>
            <a:r>
              <a:rPr lang="ja-JP" altLang="ja-JP" dirty="0">
                <a:solidFill>
                  <a:srgbClr val="FF0000"/>
                </a:solidFill>
              </a:rPr>
              <a:t>保険</a:t>
            </a:r>
            <a:r>
              <a:rPr lang="ja-JP" altLang="ja-JP" dirty="0" smtClean="0">
                <a:solidFill>
                  <a:srgbClr val="FF0000"/>
                </a:solidFill>
              </a:rPr>
              <a:t>情報</a:t>
            </a:r>
            <a:r>
              <a:rPr lang="ja-JP" altLang="en-US" dirty="0" smtClean="0">
                <a:solidFill>
                  <a:srgbClr val="FF0000"/>
                </a:solidFill>
              </a:rPr>
              <a:t>取得</a:t>
            </a:r>
            <a:r>
              <a:rPr lang="en-US" altLang="ja-JP" dirty="0" smtClean="0">
                <a:solidFill>
                  <a:srgbClr val="FF0000"/>
                </a:solidFill>
              </a:rPr>
              <a:t>API</a:t>
            </a:r>
            <a:r>
              <a:rPr lang="ja-JP" altLang="en-US" dirty="0" smtClean="0">
                <a:solidFill>
                  <a:srgbClr val="FF0000"/>
                </a:solidFill>
              </a:rPr>
              <a:t>・その他</a:t>
            </a:r>
            <a:r>
              <a:rPr lang="en-US" altLang="ja-JP" dirty="0" smtClean="0">
                <a:solidFill>
                  <a:srgbClr val="FF0000"/>
                </a:solidFill>
              </a:rPr>
              <a:t> </a:t>
            </a:r>
            <a:r>
              <a:rPr lang="ja-JP" altLang="en-US" dirty="0" smtClean="0">
                <a:solidFill>
                  <a:srgbClr val="FF0000"/>
                </a:solidFill>
              </a:rPr>
              <a:t>）、蓄積先を含め記載してください。</a:t>
            </a:r>
            <a:endParaRPr lang="en-US" altLang="ja-JP" dirty="0">
              <a:solidFill>
                <a:srgbClr val="FF0000"/>
              </a:solidFill>
            </a:endParaRPr>
          </a:p>
          <a:p>
            <a:endParaRPr lang="en-US" altLang="ja-JP" dirty="0">
              <a:solidFill>
                <a:srgbClr val="FF000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10</a:t>
            </a:fld>
            <a:endParaRPr lang="ja-JP" altLang="en-US"/>
          </a:p>
        </p:txBody>
      </p:sp>
      <p:graphicFrame>
        <p:nvGraphicFramePr>
          <p:cNvPr id="5" name="表 4"/>
          <p:cNvGraphicFramePr>
            <a:graphicFrameLocks noGrp="1"/>
          </p:cNvGraphicFramePr>
          <p:nvPr>
            <p:extLst>
              <p:ext uri="{D42A27DB-BD31-4B8C-83A1-F6EECF244321}">
                <p14:modId xmlns:p14="http://schemas.microsoft.com/office/powerpoint/2010/main" val="246193994"/>
              </p:ext>
            </p:extLst>
          </p:nvPr>
        </p:nvGraphicFramePr>
        <p:xfrm>
          <a:off x="359024" y="1428424"/>
          <a:ext cx="9146927" cy="3864054"/>
        </p:xfrm>
        <a:graphic>
          <a:graphicData uri="http://schemas.openxmlformats.org/drawingml/2006/table">
            <a:tbl>
              <a:tblPr firstRow="1" bandRow="1">
                <a:tableStyleId>{5940675A-B579-460E-94D1-54222C63F5DA}</a:tableStyleId>
              </a:tblPr>
              <a:tblGrid>
                <a:gridCol w="305952">
                  <a:extLst>
                    <a:ext uri="{9D8B030D-6E8A-4147-A177-3AD203B41FA5}">
                      <a16:colId xmlns:a16="http://schemas.microsoft.com/office/drawing/2014/main" val="340146706"/>
                    </a:ext>
                  </a:extLst>
                </a:gridCol>
                <a:gridCol w="1544824">
                  <a:extLst>
                    <a:ext uri="{9D8B030D-6E8A-4147-A177-3AD203B41FA5}">
                      <a16:colId xmlns:a16="http://schemas.microsoft.com/office/drawing/2014/main" val="834986015"/>
                    </a:ext>
                  </a:extLst>
                </a:gridCol>
                <a:gridCol w="3276600">
                  <a:extLst>
                    <a:ext uri="{9D8B030D-6E8A-4147-A177-3AD203B41FA5}">
                      <a16:colId xmlns:a16="http://schemas.microsoft.com/office/drawing/2014/main" val="3374223965"/>
                    </a:ext>
                  </a:extLst>
                </a:gridCol>
                <a:gridCol w="561975">
                  <a:extLst>
                    <a:ext uri="{9D8B030D-6E8A-4147-A177-3AD203B41FA5}">
                      <a16:colId xmlns:a16="http://schemas.microsoft.com/office/drawing/2014/main" val="2283392854"/>
                    </a:ext>
                  </a:extLst>
                </a:gridCol>
                <a:gridCol w="1257300">
                  <a:extLst>
                    <a:ext uri="{9D8B030D-6E8A-4147-A177-3AD203B41FA5}">
                      <a16:colId xmlns:a16="http://schemas.microsoft.com/office/drawing/2014/main" val="1905219570"/>
                    </a:ext>
                  </a:extLst>
                </a:gridCol>
                <a:gridCol w="1085850">
                  <a:extLst>
                    <a:ext uri="{9D8B030D-6E8A-4147-A177-3AD203B41FA5}">
                      <a16:colId xmlns:a16="http://schemas.microsoft.com/office/drawing/2014/main" val="1360474272"/>
                    </a:ext>
                  </a:extLst>
                </a:gridCol>
                <a:gridCol w="1114426">
                  <a:extLst>
                    <a:ext uri="{9D8B030D-6E8A-4147-A177-3AD203B41FA5}">
                      <a16:colId xmlns:a16="http://schemas.microsoft.com/office/drawing/2014/main" val="65015006"/>
                    </a:ext>
                  </a:extLst>
                </a:gridCol>
              </a:tblGrid>
              <a:tr h="370840">
                <a:tc>
                  <a:txBody>
                    <a:bodyPr/>
                    <a:lstStyle/>
                    <a:p>
                      <a:pPr algn="ctr"/>
                      <a:r>
                        <a:rPr kumimoji="1" lang="ja-JP" altLang="en-US" sz="1000" b="0" dirty="0" smtClean="0">
                          <a:solidFill>
                            <a:schemeClr val="tx1"/>
                          </a:solidFill>
                        </a:rPr>
                        <a:t>№</a:t>
                      </a:r>
                      <a:endParaRPr kumimoji="1" lang="ja-JP" altLang="en-US" sz="1000" b="0" dirty="0">
                        <a:solidFill>
                          <a:schemeClr val="tx1"/>
                        </a:solidFill>
                      </a:endParaRPr>
                    </a:p>
                  </a:txBody>
                  <a:tcPr marL="36000" marR="36000" marT="0" marB="0"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データ名</a:t>
                      </a:r>
                    </a:p>
                  </a:txBody>
                  <a:tcPr marL="36000" marR="36000" marT="0" marB="0" anchor="ctr">
                    <a:solidFill>
                      <a:schemeClr val="bg1">
                        <a:lumMod val="95000"/>
                      </a:schemeClr>
                    </a:solidFill>
                  </a:tcPr>
                </a:tc>
                <a:tc>
                  <a:txBody>
                    <a:bodyPr/>
                    <a:lstStyle/>
                    <a:p>
                      <a:pPr algn="ctr"/>
                      <a:r>
                        <a:rPr kumimoji="1" lang="ja-JP" altLang="en-US" sz="1050" b="0" dirty="0" smtClean="0">
                          <a:solidFill>
                            <a:schemeClr val="tx1"/>
                          </a:solidFill>
                        </a:rPr>
                        <a:t>データ取得先と</a:t>
                      </a:r>
                      <a:endParaRPr kumimoji="1" lang="en-US" altLang="ja-JP" sz="1050" b="0" dirty="0" smtClean="0">
                        <a:solidFill>
                          <a:schemeClr val="tx1"/>
                        </a:solidFill>
                      </a:endParaRPr>
                    </a:p>
                    <a:p>
                      <a:pPr algn="ctr"/>
                      <a:r>
                        <a:rPr kumimoji="1" lang="ja-JP" altLang="en-US" sz="1050" b="0" dirty="0" smtClean="0">
                          <a:solidFill>
                            <a:schemeClr val="tx1"/>
                          </a:solidFill>
                        </a:rPr>
                        <a:t>取得方法</a:t>
                      </a:r>
                      <a:endParaRPr kumimoji="1" lang="ja-JP" altLang="en-US" sz="1050" b="0" dirty="0">
                        <a:solidFill>
                          <a:schemeClr val="tx1"/>
                        </a:solidFill>
                      </a:endParaRPr>
                    </a:p>
                  </a:txBody>
                  <a:tcPr marL="36000" marR="36000" marT="0" marB="0" anchor="ctr">
                    <a:solidFill>
                      <a:schemeClr val="bg1">
                        <a:lumMod val="95000"/>
                      </a:schemeClr>
                    </a:solidFill>
                  </a:tcPr>
                </a:tc>
                <a:tc>
                  <a:txBody>
                    <a:bodyPr/>
                    <a:lstStyle/>
                    <a:p>
                      <a:pPr algn="ctr"/>
                      <a:r>
                        <a:rPr kumimoji="1" lang="ja-JP" altLang="en-US" sz="1050" b="0" dirty="0" smtClean="0">
                          <a:solidFill>
                            <a:schemeClr val="tx1"/>
                          </a:solidFill>
                        </a:rPr>
                        <a:t>データ取得方法</a:t>
                      </a:r>
                      <a:endParaRPr kumimoji="1" lang="en-US" altLang="ja-JP" sz="1050" b="0" dirty="0" smtClean="0">
                        <a:solidFill>
                          <a:schemeClr val="tx1"/>
                        </a:solidFill>
                      </a:endParaRPr>
                    </a:p>
                    <a:p>
                      <a:pPr algn="ctr"/>
                      <a:r>
                        <a:rPr kumimoji="1" lang="ja-JP" altLang="en-US" sz="900" b="0" dirty="0" smtClean="0">
                          <a:solidFill>
                            <a:schemeClr val="tx1"/>
                          </a:solidFill>
                        </a:rPr>
                        <a:t>（自動</a:t>
                      </a:r>
                      <a:r>
                        <a:rPr kumimoji="1" lang="en-US" altLang="ja-JP" sz="900" b="0" dirty="0" smtClean="0">
                          <a:solidFill>
                            <a:schemeClr val="tx1"/>
                          </a:solidFill>
                        </a:rPr>
                        <a:t>or</a:t>
                      </a:r>
                      <a:r>
                        <a:rPr kumimoji="1" lang="ja-JP" altLang="en-US" sz="900" b="0" dirty="0" smtClean="0">
                          <a:solidFill>
                            <a:schemeClr val="tx1"/>
                          </a:solidFill>
                        </a:rPr>
                        <a:t>手動）</a:t>
                      </a:r>
                    </a:p>
                  </a:txBody>
                  <a:tcPr marL="36000" marR="36000" marT="0" marB="0"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データ蓄積先</a:t>
                      </a:r>
                      <a:endParaRPr kumimoji="1" lang="en-US" altLang="ja-JP" sz="1050" b="0" dirty="0" smtClean="0">
                        <a:solidFill>
                          <a:schemeClr val="tx1"/>
                        </a:solidFill>
                      </a:endParaRPr>
                    </a:p>
                  </a:txBody>
                  <a:tcPr marL="36000" marR="36000" marT="0" marB="0" anchor="ctr">
                    <a:solidFill>
                      <a:schemeClr val="bg1">
                        <a:lumMod val="95000"/>
                      </a:schemeClr>
                    </a:solidFill>
                  </a:tcPr>
                </a:tc>
                <a:tc>
                  <a:txBody>
                    <a:bodyPr/>
                    <a:lstStyle/>
                    <a:p>
                      <a:pPr algn="ctr"/>
                      <a:r>
                        <a:rPr kumimoji="1" lang="ja-JP" altLang="en-US" sz="1050" b="0" dirty="0" smtClean="0">
                          <a:solidFill>
                            <a:schemeClr val="tx1"/>
                          </a:solidFill>
                        </a:rPr>
                        <a:t>応募時点で</a:t>
                      </a:r>
                      <a:endParaRPr kumimoji="1" lang="en-US" altLang="ja-JP" sz="1050" b="0" dirty="0" smtClean="0">
                        <a:solidFill>
                          <a:schemeClr val="tx1"/>
                        </a:solidFill>
                      </a:endParaRPr>
                    </a:p>
                    <a:p>
                      <a:pPr algn="ctr"/>
                      <a:r>
                        <a:rPr kumimoji="1" lang="ja-JP" altLang="en-US" sz="1050" b="0" dirty="0" smtClean="0">
                          <a:solidFill>
                            <a:schemeClr val="tx1"/>
                          </a:solidFill>
                        </a:rPr>
                        <a:t>データ取得可</a:t>
                      </a:r>
                      <a:endParaRPr kumimoji="1" lang="en-US" altLang="ja-JP" sz="1050" b="0" dirty="0" smtClean="0">
                        <a:solidFill>
                          <a:schemeClr val="tx1"/>
                        </a:solidFill>
                      </a:endParaRPr>
                    </a:p>
                    <a:p>
                      <a:pPr algn="ctr"/>
                      <a:r>
                        <a:rPr kumimoji="1" lang="ja-JP" altLang="en-US" sz="900" b="0" dirty="0" smtClean="0">
                          <a:solidFill>
                            <a:schemeClr val="tx1"/>
                          </a:solidFill>
                        </a:rPr>
                        <a:t>（該当する場合は</a:t>
                      </a:r>
                      <a:endParaRPr kumimoji="1" lang="en-US" altLang="ja-JP" sz="900" b="0" dirty="0" smtClean="0">
                        <a:solidFill>
                          <a:schemeClr val="tx1"/>
                        </a:solidFill>
                      </a:endParaRPr>
                    </a:p>
                    <a:p>
                      <a:pPr algn="ctr"/>
                      <a:r>
                        <a:rPr kumimoji="1" lang="ja-JP" altLang="en-US" sz="900" b="0" dirty="0" smtClean="0">
                          <a:solidFill>
                            <a:schemeClr val="tx1"/>
                          </a:solidFill>
                        </a:rPr>
                        <a:t>●を記載）</a:t>
                      </a:r>
                      <a:endParaRPr kumimoji="1" lang="ja-JP" altLang="en-US" sz="900" b="0" dirty="0">
                        <a:solidFill>
                          <a:schemeClr val="tx1"/>
                        </a:solidFill>
                      </a:endParaRPr>
                    </a:p>
                  </a:txBody>
                  <a:tcPr marL="36000" marR="36000" marT="0" marB="0" anchor="ctr">
                    <a:solidFill>
                      <a:schemeClr val="bg1">
                        <a:lumMod val="95000"/>
                      </a:schemeClr>
                    </a:solidFill>
                  </a:tcPr>
                </a:tc>
                <a:tc>
                  <a:txBody>
                    <a:bodyPr/>
                    <a:lstStyle/>
                    <a:p>
                      <a:pPr algn="ctr"/>
                      <a:r>
                        <a:rPr kumimoji="1" lang="ja-JP" altLang="en-US" sz="1050" b="0" dirty="0" smtClean="0">
                          <a:solidFill>
                            <a:schemeClr val="tx1"/>
                          </a:solidFill>
                        </a:rPr>
                        <a:t>応募時点で</a:t>
                      </a:r>
                      <a:endParaRPr kumimoji="1" lang="en-US" altLang="ja-JP" sz="1050" b="0" dirty="0" smtClean="0">
                        <a:solidFill>
                          <a:schemeClr val="tx1"/>
                        </a:solidFill>
                      </a:endParaRPr>
                    </a:p>
                    <a:p>
                      <a:pPr algn="ctr"/>
                      <a:r>
                        <a:rPr kumimoji="1" lang="ja-JP" altLang="en-US" sz="1050" b="0" dirty="0" smtClean="0">
                          <a:solidFill>
                            <a:schemeClr val="tx1"/>
                          </a:solidFill>
                        </a:rPr>
                        <a:t>データ取得不可だが見込みがある</a:t>
                      </a:r>
                      <a:endParaRPr kumimoji="1" lang="en-US" altLang="ja-JP" sz="1050" b="0" dirty="0" smtClean="0">
                        <a:solidFill>
                          <a:schemeClr val="tx1"/>
                        </a:solidFill>
                      </a:endParaRPr>
                    </a:p>
                    <a:p>
                      <a:pPr algn="ctr"/>
                      <a:r>
                        <a:rPr kumimoji="1" lang="ja-JP" altLang="en-US" sz="900" b="0" dirty="0" smtClean="0">
                          <a:solidFill>
                            <a:schemeClr val="tx1"/>
                          </a:solidFill>
                        </a:rPr>
                        <a:t>（見込みの時期）</a:t>
                      </a:r>
                      <a:endParaRPr kumimoji="1" lang="ja-JP" altLang="en-US" sz="900" b="0" dirty="0">
                        <a:solidFill>
                          <a:schemeClr val="tx1"/>
                        </a:solidFill>
                      </a:endParaRPr>
                    </a:p>
                  </a:txBody>
                  <a:tcPr marL="36000" marR="36000" marT="0" marB="0" anchor="ctr">
                    <a:solidFill>
                      <a:schemeClr val="bg1">
                        <a:lumMod val="95000"/>
                      </a:schemeClr>
                    </a:solidFill>
                  </a:tcPr>
                </a:tc>
                <a:extLst>
                  <a:ext uri="{0D108BD9-81ED-4DB2-BD59-A6C34878D82A}">
                    <a16:rowId xmlns:a16="http://schemas.microsoft.com/office/drawing/2014/main" val="3036892678"/>
                  </a:ext>
                </a:extLst>
              </a:tr>
              <a:tr h="370840">
                <a:tc>
                  <a:txBody>
                    <a:bodyPr/>
                    <a:lstStyle/>
                    <a:p>
                      <a:r>
                        <a:rPr kumimoji="1" lang="ja-JP" altLang="en-US" sz="1100" dirty="0" smtClean="0">
                          <a:solidFill>
                            <a:srgbClr val="FF0000"/>
                          </a:solidFill>
                        </a:rPr>
                        <a:t>例</a:t>
                      </a:r>
                      <a:endParaRPr kumimoji="1" lang="ja-JP" altLang="en-US" sz="1100" dirty="0">
                        <a:solidFill>
                          <a:srgbClr val="FF0000"/>
                        </a:solidFill>
                      </a:endParaRPr>
                    </a:p>
                  </a:txBody>
                  <a:tcPr marL="36000" marR="36000" marT="0" marB="0" anchor="ctr"/>
                </a:tc>
                <a:tc>
                  <a:txBody>
                    <a:bodyPr/>
                    <a:lstStyle/>
                    <a:p>
                      <a:r>
                        <a:rPr kumimoji="1" lang="ja-JP" altLang="en-US" sz="1100" dirty="0" smtClean="0">
                          <a:solidFill>
                            <a:srgbClr val="FF0000"/>
                          </a:solidFill>
                        </a:rPr>
                        <a:t>薬剤情報</a:t>
                      </a:r>
                      <a:endParaRPr kumimoji="1" lang="ja-JP" altLang="en-US" sz="1100" dirty="0">
                        <a:solidFill>
                          <a:srgbClr val="FF0000"/>
                        </a:solidFill>
                      </a:endParaRPr>
                    </a:p>
                  </a:txBody>
                  <a:tcPr marL="36000" marR="36000" marT="0" marB="0" anchor="ctr"/>
                </a:tc>
                <a:tc>
                  <a:txBody>
                    <a:bodyPr/>
                    <a:lstStyle/>
                    <a:p>
                      <a:r>
                        <a:rPr kumimoji="1" lang="ja-JP" altLang="en-US" sz="1100" dirty="0" smtClean="0">
                          <a:solidFill>
                            <a:srgbClr val="FF0000"/>
                          </a:solidFill>
                        </a:rPr>
                        <a:t>マイナポータル　</a:t>
                      </a:r>
                      <a:r>
                        <a:rPr lang="ja-JP" altLang="ja-JP" sz="1100" dirty="0" smtClean="0">
                          <a:solidFill>
                            <a:srgbClr val="FF0000"/>
                          </a:solidFill>
                        </a:rPr>
                        <a:t>医療保険情報</a:t>
                      </a:r>
                      <a:r>
                        <a:rPr lang="ja-JP" altLang="en-US" sz="1100" dirty="0" smtClean="0">
                          <a:solidFill>
                            <a:srgbClr val="FF0000"/>
                          </a:solidFill>
                        </a:rPr>
                        <a:t>取得</a:t>
                      </a:r>
                      <a:r>
                        <a:rPr lang="en-US" altLang="ja-JP" sz="1100" dirty="0" smtClean="0">
                          <a:solidFill>
                            <a:srgbClr val="FF0000"/>
                          </a:solidFill>
                        </a:rPr>
                        <a:t>API</a:t>
                      </a:r>
                      <a:endParaRPr kumimoji="1" lang="ja-JP" altLang="en-US" sz="1100" dirty="0">
                        <a:solidFill>
                          <a:srgbClr val="FF0000"/>
                        </a:solidFill>
                      </a:endParaRPr>
                    </a:p>
                  </a:txBody>
                  <a:tcPr marL="36000" marR="3600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rgbClr val="FF0000"/>
                          </a:solidFill>
                        </a:rPr>
                        <a:t>自動</a:t>
                      </a:r>
                    </a:p>
                  </a:txBody>
                  <a:tcPr marL="36000" marR="3600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rgbClr val="FF0000"/>
                          </a:solidFill>
                        </a:rPr>
                        <a:t>○○サーバー</a:t>
                      </a:r>
                    </a:p>
                  </a:txBody>
                  <a:tcPr marL="36000" marR="36000" marT="0" marB="0" anchor="ctr"/>
                </a:tc>
                <a:tc>
                  <a:txBody>
                    <a:bodyPr/>
                    <a:lstStyle/>
                    <a:p>
                      <a:endParaRPr kumimoji="1" lang="ja-JP" altLang="en-US" sz="1100" dirty="0">
                        <a:solidFill>
                          <a:srgbClr val="FF0000"/>
                        </a:solidFill>
                      </a:endParaRPr>
                    </a:p>
                  </a:txBody>
                  <a:tcPr marL="36000" marR="36000" marT="0" marB="0" anchor="ctr"/>
                </a:tc>
                <a:tc>
                  <a:txBody>
                    <a:bodyPr/>
                    <a:lstStyle/>
                    <a:p>
                      <a:r>
                        <a:rPr kumimoji="1" lang="ja-JP" altLang="en-US" sz="1100" dirty="0" smtClean="0">
                          <a:solidFill>
                            <a:srgbClr val="FF0000"/>
                          </a:solidFill>
                        </a:rPr>
                        <a:t>令和</a:t>
                      </a:r>
                      <a:r>
                        <a:rPr kumimoji="1" lang="en-US" altLang="ja-JP" sz="1100" dirty="0" smtClean="0">
                          <a:solidFill>
                            <a:srgbClr val="FF0000"/>
                          </a:solidFill>
                        </a:rPr>
                        <a:t>6</a:t>
                      </a:r>
                      <a:r>
                        <a:rPr kumimoji="1" lang="ja-JP" altLang="en-US" sz="1100" dirty="0" smtClean="0">
                          <a:solidFill>
                            <a:srgbClr val="FF0000"/>
                          </a:solidFill>
                        </a:rPr>
                        <a:t>年</a:t>
                      </a:r>
                      <a:r>
                        <a:rPr kumimoji="1" lang="en-US" altLang="ja-JP" sz="1100" dirty="0" smtClean="0">
                          <a:solidFill>
                            <a:srgbClr val="FF0000"/>
                          </a:solidFill>
                        </a:rPr>
                        <a:t>6</a:t>
                      </a:r>
                      <a:r>
                        <a:rPr kumimoji="1" lang="ja-JP" altLang="en-US" sz="1100" dirty="0" smtClean="0">
                          <a:solidFill>
                            <a:srgbClr val="FF0000"/>
                          </a:solidFill>
                        </a:rPr>
                        <a:t>月</a:t>
                      </a:r>
                      <a:endParaRPr kumimoji="1" lang="ja-JP" altLang="en-US" sz="1100" dirty="0">
                        <a:solidFill>
                          <a:srgbClr val="FF0000"/>
                        </a:solidFill>
                      </a:endParaRPr>
                    </a:p>
                  </a:txBody>
                  <a:tcPr marL="36000" marR="36000" marT="0" marB="0" anchor="ctr"/>
                </a:tc>
                <a:extLst>
                  <a:ext uri="{0D108BD9-81ED-4DB2-BD59-A6C34878D82A}">
                    <a16:rowId xmlns:a16="http://schemas.microsoft.com/office/drawing/2014/main" val="1300446449"/>
                  </a:ext>
                </a:extLst>
              </a:tr>
              <a:tr h="370840">
                <a:tc>
                  <a:txBody>
                    <a:bodyPr/>
                    <a:lstStyle/>
                    <a:p>
                      <a:r>
                        <a:rPr kumimoji="1" lang="ja-JP" altLang="en-US" sz="1100" dirty="0" smtClean="0"/>
                        <a:t>１</a:t>
                      </a:r>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extLst>
                  <a:ext uri="{0D108BD9-81ED-4DB2-BD59-A6C34878D82A}">
                    <a16:rowId xmlns:a16="http://schemas.microsoft.com/office/drawing/2014/main" val="2287266622"/>
                  </a:ext>
                </a:extLst>
              </a:tr>
              <a:tr h="370840">
                <a:tc>
                  <a:txBody>
                    <a:bodyPr/>
                    <a:lstStyle/>
                    <a:p>
                      <a:r>
                        <a:rPr kumimoji="1" lang="ja-JP" altLang="en-US" sz="1100" dirty="0" smtClean="0"/>
                        <a:t>２</a:t>
                      </a:r>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extLst>
                  <a:ext uri="{0D108BD9-81ED-4DB2-BD59-A6C34878D82A}">
                    <a16:rowId xmlns:a16="http://schemas.microsoft.com/office/drawing/2014/main" val="3915523143"/>
                  </a:ext>
                </a:extLst>
              </a:tr>
              <a:tr h="355719">
                <a:tc>
                  <a:txBody>
                    <a:bodyPr/>
                    <a:lstStyle/>
                    <a:p>
                      <a:r>
                        <a:rPr kumimoji="1" lang="ja-JP" altLang="en-US" sz="1100" dirty="0" smtClean="0"/>
                        <a:t>３</a:t>
                      </a:r>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extLst>
                  <a:ext uri="{0D108BD9-81ED-4DB2-BD59-A6C34878D82A}">
                    <a16:rowId xmlns:a16="http://schemas.microsoft.com/office/drawing/2014/main" val="1474871749"/>
                  </a:ext>
                </a:extLst>
              </a:tr>
              <a:tr h="355719">
                <a:tc>
                  <a:txBody>
                    <a:bodyPr/>
                    <a:lstStyle/>
                    <a:p>
                      <a:r>
                        <a:rPr kumimoji="1" lang="ja-JP" altLang="en-US" sz="1100" dirty="0" smtClean="0"/>
                        <a:t>４</a:t>
                      </a:r>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extLst>
                  <a:ext uri="{0D108BD9-81ED-4DB2-BD59-A6C34878D82A}">
                    <a16:rowId xmlns:a16="http://schemas.microsoft.com/office/drawing/2014/main" val="1016338661"/>
                  </a:ext>
                </a:extLst>
              </a:tr>
              <a:tr h="355719">
                <a:tc>
                  <a:txBody>
                    <a:bodyPr/>
                    <a:lstStyle/>
                    <a:p>
                      <a:r>
                        <a:rPr kumimoji="1" lang="ja-JP" altLang="en-US" sz="1100" dirty="0" smtClean="0"/>
                        <a:t>５</a:t>
                      </a:r>
                      <a:endParaRPr kumimoji="1" lang="en-US" altLang="ja-JP" sz="1100" dirty="0" smtClean="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extLst>
                  <a:ext uri="{0D108BD9-81ED-4DB2-BD59-A6C34878D82A}">
                    <a16:rowId xmlns:a16="http://schemas.microsoft.com/office/drawing/2014/main" val="3852768920"/>
                  </a:ext>
                </a:extLst>
              </a:tr>
              <a:tr h="355719">
                <a:tc>
                  <a:txBody>
                    <a:bodyPr/>
                    <a:lstStyle/>
                    <a:p>
                      <a:r>
                        <a:rPr kumimoji="1" lang="ja-JP" altLang="en-US" sz="1100" dirty="0" smtClean="0"/>
                        <a:t>６</a:t>
                      </a:r>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extLst>
                  <a:ext uri="{0D108BD9-81ED-4DB2-BD59-A6C34878D82A}">
                    <a16:rowId xmlns:a16="http://schemas.microsoft.com/office/drawing/2014/main" val="1132205485"/>
                  </a:ext>
                </a:extLst>
              </a:tr>
              <a:tr h="355719">
                <a:tc>
                  <a:txBody>
                    <a:bodyPr/>
                    <a:lstStyle/>
                    <a:p>
                      <a:r>
                        <a:rPr kumimoji="1" lang="ja-JP" altLang="en-US" sz="1100" dirty="0" smtClean="0"/>
                        <a:t>７</a:t>
                      </a:r>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extLst>
                  <a:ext uri="{0D108BD9-81ED-4DB2-BD59-A6C34878D82A}">
                    <a16:rowId xmlns:a16="http://schemas.microsoft.com/office/drawing/2014/main" val="1112499474"/>
                  </a:ext>
                </a:extLst>
              </a:tr>
              <a:tr h="355719">
                <a:tc>
                  <a:txBody>
                    <a:bodyPr/>
                    <a:lstStyle/>
                    <a:p>
                      <a:r>
                        <a:rPr kumimoji="1" lang="ja-JP" altLang="en-US" sz="1100" dirty="0" smtClean="0"/>
                        <a:t>８</a:t>
                      </a:r>
                      <a:endParaRPr kumimoji="1" lang="ja-JP" altLang="en-US" sz="1100" dirty="0"/>
                    </a:p>
                  </a:txBody>
                  <a:tcPr marL="36000" marR="36000" marT="0" marB="0" anchor="ctr"/>
                </a:tc>
                <a:tc>
                  <a:txBody>
                    <a:bodyPr/>
                    <a:lstStyle/>
                    <a:p>
                      <a:endParaRPr kumimoji="1" lang="en-US" altLang="ja-JP" sz="1100" dirty="0" smtClean="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tc>
                  <a:txBody>
                    <a:bodyPr/>
                    <a:lstStyle/>
                    <a:p>
                      <a:endParaRPr kumimoji="1" lang="ja-JP" altLang="en-US" sz="1100" dirty="0"/>
                    </a:p>
                  </a:txBody>
                  <a:tcPr marL="36000" marR="36000" marT="0" marB="0" anchor="ctr"/>
                </a:tc>
                <a:extLst>
                  <a:ext uri="{0D108BD9-81ED-4DB2-BD59-A6C34878D82A}">
                    <a16:rowId xmlns:a16="http://schemas.microsoft.com/office/drawing/2014/main" val="2251199998"/>
                  </a:ext>
                </a:extLst>
              </a:tr>
            </a:tbl>
          </a:graphicData>
        </a:graphic>
      </p:graphicFrame>
    </p:spTree>
    <p:extLst>
      <p:ext uri="{BB962C8B-B14F-4D97-AF65-F5344CB8AC3E}">
        <p14:creationId xmlns:p14="http://schemas.microsoft.com/office/powerpoint/2010/main" val="3843075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4.</a:t>
            </a:r>
            <a:r>
              <a:rPr kumimoji="1" lang="ja-JP" altLang="en-US" dirty="0" smtClean="0"/>
              <a:t>　具体性</a:t>
            </a:r>
            <a:endParaRPr kumimoji="1" lang="ja-JP" altLang="en-US" dirty="0"/>
          </a:p>
        </p:txBody>
      </p:sp>
      <p:sp>
        <p:nvSpPr>
          <p:cNvPr id="3" name="コンテンツ プレースホルダー 2"/>
          <p:cNvSpPr>
            <a:spLocks noGrp="1"/>
          </p:cNvSpPr>
          <p:nvPr>
            <p:ph idx="1"/>
          </p:nvPr>
        </p:nvSpPr>
        <p:spPr/>
        <p:txBody>
          <a:bodyPr/>
          <a:lstStyle/>
          <a:p>
            <a:pPr marL="285750" indent="-285750">
              <a:buFont typeface="Arial" panose="020B0604020202020204" pitchFamily="34" charset="0"/>
              <a:buChar char="•"/>
            </a:pPr>
            <a:r>
              <a:rPr lang="ja-JP" altLang="en-US" dirty="0">
                <a:solidFill>
                  <a:srgbClr val="FF0000"/>
                </a:solidFill>
                <a:latin typeface="Meiryo UI" panose="020B0604030504040204" pitchFamily="50" charset="-128"/>
                <a:ea typeface="Meiryo UI" panose="020B0604030504040204" pitchFamily="50" charset="-128"/>
              </a:rPr>
              <a:t>プロジェクトを実施するにあたっての役割分担を一覧表や組織図等で記載してください。</a:t>
            </a:r>
            <a:endParaRPr lang="en-US" altLang="ja-JP"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dirty="0">
                <a:solidFill>
                  <a:srgbClr val="FF0000"/>
                </a:solidFill>
                <a:latin typeface="Meiryo UI" panose="020B0604030504040204" pitchFamily="50" charset="-128"/>
                <a:ea typeface="Meiryo UI" panose="020B0604030504040204" pitchFamily="50" charset="-128"/>
              </a:rPr>
              <a:t>また、</a:t>
            </a:r>
            <a:r>
              <a:rPr lang="ja-JP" altLang="en-US" dirty="0" smtClean="0">
                <a:solidFill>
                  <a:srgbClr val="FF0000"/>
                </a:solidFill>
                <a:latin typeface="Meiryo UI" panose="020B0604030504040204" pitchFamily="50" charset="-128"/>
                <a:ea typeface="Meiryo UI" panose="020B0604030504040204" pitchFamily="50" charset="-128"/>
              </a:rPr>
              <a:t>複数実施者</a:t>
            </a:r>
            <a:r>
              <a:rPr lang="ja-JP" altLang="en-US" dirty="0">
                <a:solidFill>
                  <a:srgbClr val="FF0000"/>
                </a:solidFill>
                <a:latin typeface="Meiryo UI" panose="020B0604030504040204" pitchFamily="50" charset="-128"/>
                <a:ea typeface="Meiryo UI" panose="020B0604030504040204" pitchFamily="50" charset="-128"/>
              </a:rPr>
              <a:t>による提案の場合、その役割分担を明示してください。</a:t>
            </a: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11</a:t>
            </a:fld>
            <a:endParaRPr lang="ja-JP" altLang="en-US"/>
          </a:p>
        </p:txBody>
      </p:sp>
      <p:graphicFrame>
        <p:nvGraphicFramePr>
          <p:cNvPr id="5" name="表 4">
            <a:extLst>
              <a:ext uri="{FF2B5EF4-FFF2-40B4-BE49-F238E27FC236}">
                <a16:creationId xmlns:a16="http://schemas.microsoft.com/office/drawing/2014/main" id="{9B1E4AE9-9F43-435E-B1A5-77592F6505CB}"/>
              </a:ext>
            </a:extLst>
          </p:cNvPr>
          <p:cNvGraphicFramePr>
            <a:graphicFrameLocks noGrp="1"/>
          </p:cNvGraphicFramePr>
          <p:nvPr>
            <p:extLst>
              <p:ext uri="{D42A27DB-BD31-4B8C-83A1-F6EECF244321}">
                <p14:modId xmlns:p14="http://schemas.microsoft.com/office/powerpoint/2010/main" val="945099515"/>
              </p:ext>
            </p:extLst>
          </p:nvPr>
        </p:nvGraphicFramePr>
        <p:xfrm>
          <a:off x="872363" y="1574561"/>
          <a:ext cx="8313674" cy="1219200"/>
        </p:xfrm>
        <a:graphic>
          <a:graphicData uri="http://schemas.openxmlformats.org/drawingml/2006/table">
            <a:tbl>
              <a:tblPr firstRow="1" bandRow="1">
                <a:tableStyleId>{5940675A-B579-460E-94D1-54222C63F5DA}</a:tableStyleId>
              </a:tblPr>
              <a:tblGrid>
                <a:gridCol w="2226437">
                  <a:extLst>
                    <a:ext uri="{9D8B030D-6E8A-4147-A177-3AD203B41FA5}">
                      <a16:colId xmlns:a16="http://schemas.microsoft.com/office/drawing/2014/main" val="3083338089"/>
                    </a:ext>
                  </a:extLst>
                </a:gridCol>
                <a:gridCol w="2057400">
                  <a:extLst>
                    <a:ext uri="{9D8B030D-6E8A-4147-A177-3AD203B41FA5}">
                      <a16:colId xmlns:a16="http://schemas.microsoft.com/office/drawing/2014/main" val="1965634617"/>
                    </a:ext>
                  </a:extLst>
                </a:gridCol>
                <a:gridCol w="4029837">
                  <a:extLst>
                    <a:ext uri="{9D8B030D-6E8A-4147-A177-3AD203B41FA5}">
                      <a16:colId xmlns:a16="http://schemas.microsoft.com/office/drawing/2014/main" val="83562731"/>
                    </a:ext>
                  </a:extLst>
                </a:gridCol>
              </a:tblGrid>
              <a:tr h="211394">
                <a:tc>
                  <a:txBody>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プロジェクト実施者名</a:t>
                      </a:r>
                    </a:p>
                  </a:txBody>
                  <a:tcPr>
                    <a:solidFill>
                      <a:schemeClr val="bg1">
                        <a:lumMod val="95000"/>
                      </a:schemeClr>
                    </a:solidFill>
                  </a:tcPr>
                </a:tc>
                <a:tc>
                  <a:txBody>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役割</a:t>
                      </a:r>
                    </a:p>
                  </a:txBody>
                  <a:tcPr>
                    <a:solidFill>
                      <a:schemeClr val="bg1">
                        <a:lumMod val="95000"/>
                      </a:schemeClr>
                    </a:solidFill>
                  </a:tcPr>
                </a:tc>
                <a:tc>
                  <a:txBody>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業務の範囲</a:t>
                      </a:r>
                    </a:p>
                  </a:txBody>
                  <a:tcPr>
                    <a:solidFill>
                      <a:schemeClr val="bg1">
                        <a:lumMod val="95000"/>
                      </a:schemeClr>
                    </a:solidFill>
                  </a:tcPr>
                </a:tc>
                <a:extLst>
                  <a:ext uri="{0D108BD9-81ED-4DB2-BD59-A6C34878D82A}">
                    <a16:rowId xmlns:a16="http://schemas.microsoft.com/office/drawing/2014/main" val="21166724"/>
                  </a:ext>
                </a:extLst>
              </a:tr>
              <a:tr h="257195">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プロジェクト実施者</a:t>
                      </a:r>
                      <a:r>
                        <a:rPr kumimoji="1" lang="en-US" altLang="ja-JP" sz="1400" dirty="0">
                          <a:solidFill>
                            <a:srgbClr val="FF0000"/>
                          </a:solidFill>
                          <a:latin typeface="Meiryo UI" panose="020B0604030504040204" pitchFamily="50" charset="-128"/>
                          <a:ea typeface="Meiryo UI" panose="020B0604030504040204" pitchFamily="50" charset="-128"/>
                        </a:rPr>
                        <a:t>A</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実施主体（代表）</a:t>
                      </a: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38456490"/>
                  </a:ext>
                </a:extLst>
              </a:tr>
              <a:tr h="257195">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プロジェクト実施者</a:t>
                      </a:r>
                      <a:r>
                        <a:rPr kumimoji="1" lang="en-US" altLang="ja-JP" sz="1400" dirty="0">
                          <a:solidFill>
                            <a:srgbClr val="FF0000"/>
                          </a:solidFill>
                          <a:latin typeface="Meiryo UI" panose="020B0604030504040204" pitchFamily="50" charset="-128"/>
                          <a:ea typeface="Meiryo UI" panose="020B0604030504040204" pitchFamily="50" charset="-128"/>
                        </a:rPr>
                        <a:t>B</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17878053"/>
                  </a:ext>
                </a:extLst>
              </a:tr>
              <a:tr h="257195">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プロジェクト実施者</a:t>
                      </a:r>
                      <a:r>
                        <a:rPr kumimoji="1" lang="en-US" altLang="ja-JP" sz="1400" dirty="0">
                          <a:solidFill>
                            <a:srgbClr val="FF0000"/>
                          </a:solidFill>
                          <a:latin typeface="Meiryo UI" panose="020B0604030504040204" pitchFamily="50" charset="-128"/>
                          <a:ea typeface="Meiryo UI" panose="020B0604030504040204" pitchFamily="50" charset="-128"/>
                        </a:rPr>
                        <a:t>C</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05353770"/>
                  </a:ext>
                </a:extLst>
              </a:tr>
            </a:tbl>
          </a:graphicData>
        </a:graphic>
      </p:graphicFrame>
      <p:graphicFrame>
        <p:nvGraphicFramePr>
          <p:cNvPr id="6" name="図表 5">
            <a:extLst>
              <a:ext uri="{FF2B5EF4-FFF2-40B4-BE49-F238E27FC236}">
                <a16:creationId xmlns:a16="http://schemas.microsoft.com/office/drawing/2014/main" id="{92492777-1CFE-408E-9C93-BA473B73FE82}"/>
              </a:ext>
            </a:extLst>
          </p:cNvPr>
          <p:cNvGraphicFramePr/>
          <p:nvPr>
            <p:extLst>
              <p:ext uri="{D42A27DB-BD31-4B8C-83A1-F6EECF244321}">
                <p14:modId xmlns:p14="http://schemas.microsoft.com/office/powerpoint/2010/main" val="4173083023"/>
              </p:ext>
            </p:extLst>
          </p:nvPr>
        </p:nvGraphicFramePr>
        <p:xfrm>
          <a:off x="872363" y="3119995"/>
          <a:ext cx="8313674" cy="2994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楕円 6">
            <a:extLst>
              <a:ext uri="{FF2B5EF4-FFF2-40B4-BE49-F238E27FC236}">
                <a16:creationId xmlns:a16="http://schemas.microsoft.com/office/drawing/2014/main" id="{E7F520D0-AEF2-4200-83CF-D07974E0379E}"/>
              </a:ext>
            </a:extLst>
          </p:cNvPr>
          <p:cNvSpPr/>
          <p:nvPr/>
        </p:nvSpPr>
        <p:spPr>
          <a:xfrm>
            <a:off x="342996" y="1574561"/>
            <a:ext cx="434340" cy="434340"/>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例</a:t>
            </a:r>
          </a:p>
        </p:txBody>
      </p:sp>
    </p:spTree>
    <p:extLst>
      <p:ext uri="{BB962C8B-B14F-4D97-AF65-F5344CB8AC3E}">
        <p14:creationId xmlns:p14="http://schemas.microsoft.com/office/powerpoint/2010/main" val="999854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a:t>
            </a:r>
            <a:r>
              <a:rPr kumimoji="1" lang="ja-JP" altLang="en-US" dirty="0" smtClean="0"/>
              <a:t>　実現性</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rgbClr val="FF0000"/>
                </a:solidFill>
                <a:latin typeface="Meiryo UI" panose="020B0604030504040204" pitchFamily="50" charset="-128"/>
                <a:ea typeface="Meiryo UI" panose="020B0604030504040204" pitchFamily="50" charset="-128"/>
              </a:rPr>
              <a:t>プロジェクト</a:t>
            </a:r>
            <a:r>
              <a:rPr lang="ja-JP" altLang="en-US" dirty="0" smtClean="0">
                <a:solidFill>
                  <a:srgbClr val="FF0000"/>
                </a:solidFill>
                <a:latin typeface="Meiryo UI" panose="020B0604030504040204" pitchFamily="50" charset="-128"/>
                <a:ea typeface="Meiryo UI" panose="020B0604030504040204" pitchFamily="50" charset="-128"/>
              </a:rPr>
              <a:t>の企画</a:t>
            </a:r>
            <a:r>
              <a:rPr lang="ja-JP" altLang="en-US" dirty="0">
                <a:solidFill>
                  <a:srgbClr val="FF0000"/>
                </a:solidFill>
                <a:latin typeface="Meiryo UI" panose="020B0604030504040204" pitchFamily="50" charset="-128"/>
                <a:ea typeface="Meiryo UI" panose="020B0604030504040204" pitchFamily="50" charset="-128"/>
              </a:rPr>
              <a:t>、実施・分析の各段階において</a:t>
            </a:r>
            <a:r>
              <a:rPr lang="ja-JP" altLang="en-US" dirty="0" smtClean="0">
                <a:solidFill>
                  <a:srgbClr val="FF0000"/>
                </a:solidFill>
                <a:latin typeface="Meiryo UI" panose="020B0604030504040204" pitchFamily="50" charset="-128"/>
                <a:ea typeface="Meiryo UI" panose="020B0604030504040204" pitchFamily="50" charset="-128"/>
              </a:rPr>
              <a:t>、必要なリソースが確保できる実現</a:t>
            </a:r>
            <a:r>
              <a:rPr lang="ja-JP" altLang="en-US" dirty="0">
                <a:solidFill>
                  <a:srgbClr val="FF0000"/>
                </a:solidFill>
                <a:latin typeface="Meiryo UI" panose="020B0604030504040204" pitchFamily="50" charset="-128"/>
                <a:ea typeface="Meiryo UI" panose="020B0604030504040204" pitchFamily="50" charset="-128"/>
              </a:rPr>
              <a:t>可能な</a:t>
            </a:r>
            <a:r>
              <a:rPr lang="ja-JP" altLang="en-US" dirty="0" smtClean="0">
                <a:solidFill>
                  <a:srgbClr val="FF0000"/>
                </a:solidFill>
                <a:latin typeface="Meiryo UI" panose="020B0604030504040204" pitchFamily="50" charset="-128"/>
                <a:ea typeface="Meiryo UI" panose="020B0604030504040204" pitchFamily="50" charset="-128"/>
              </a:rPr>
              <a:t>スケジュールを記載</a:t>
            </a:r>
            <a:r>
              <a:rPr lang="ja-JP" altLang="en-US" dirty="0">
                <a:solidFill>
                  <a:srgbClr val="FF0000"/>
                </a:solidFill>
                <a:latin typeface="Meiryo UI" panose="020B0604030504040204" pitchFamily="50" charset="-128"/>
                <a:ea typeface="Meiryo UI" panose="020B0604030504040204" pitchFamily="50" charset="-128"/>
              </a:rPr>
              <a:t>してください。</a:t>
            </a:r>
            <a:endParaRPr lang="en-US" altLang="ja-JP" dirty="0">
              <a:solidFill>
                <a:srgbClr val="FF0000"/>
              </a:solidFill>
              <a:latin typeface="Meiryo UI" panose="020B0604030504040204" pitchFamily="50" charset="-128"/>
              <a:ea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rPr>
              <a:t>　　</a:t>
            </a:r>
            <a:r>
              <a:rPr lang="en-US" altLang="ja-JP" dirty="0">
                <a:solidFill>
                  <a:srgbClr val="FF0000"/>
                </a:solidFill>
                <a:latin typeface="Meiryo UI" panose="020B0604030504040204" pitchFamily="50" charset="-128"/>
                <a:ea typeface="Meiryo UI" panose="020B0604030504040204" pitchFamily="50" charset="-128"/>
              </a:rPr>
              <a:t>※</a:t>
            </a:r>
            <a:r>
              <a:rPr lang="ja-JP" altLang="en-US" dirty="0">
                <a:solidFill>
                  <a:srgbClr val="FF0000"/>
                </a:solidFill>
                <a:latin typeface="Meiryo UI" panose="020B0604030504040204" pitchFamily="50" charset="-128"/>
                <a:ea typeface="Meiryo UI" panose="020B0604030504040204" pitchFamily="50" charset="-128"/>
              </a:rPr>
              <a:t>公募段階から準備を始める場合は、それを含む形で作成してください。</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12</a:t>
            </a:fld>
            <a:endParaRPr lang="ja-JP" altLang="en-US"/>
          </a:p>
        </p:txBody>
      </p:sp>
      <p:graphicFrame>
        <p:nvGraphicFramePr>
          <p:cNvPr id="5" name="表 4">
            <a:extLst>
              <a:ext uri="{FF2B5EF4-FFF2-40B4-BE49-F238E27FC236}">
                <a16:creationId xmlns:a16="http://schemas.microsoft.com/office/drawing/2014/main" id="{408D6E59-FCB3-44AE-B471-D93A3AC7F8D5}"/>
              </a:ext>
            </a:extLst>
          </p:cNvPr>
          <p:cNvGraphicFramePr>
            <a:graphicFrameLocks noGrp="1"/>
          </p:cNvGraphicFramePr>
          <p:nvPr>
            <p:extLst>
              <p:ext uri="{D42A27DB-BD31-4B8C-83A1-F6EECF244321}">
                <p14:modId xmlns:p14="http://schemas.microsoft.com/office/powerpoint/2010/main" val="4181078701"/>
              </p:ext>
            </p:extLst>
          </p:nvPr>
        </p:nvGraphicFramePr>
        <p:xfrm>
          <a:off x="247962" y="1515938"/>
          <a:ext cx="9429857" cy="4055438"/>
        </p:xfrm>
        <a:graphic>
          <a:graphicData uri="http://schemas.openxmlformats.org/drawingml/2006/table">
            <a:tbl>
              <a:tblPr firstRow="1" bandRow="1">
                <a:tableStyleId>{5940675A-B579-460E-94D1-54222C63F5DA}</a:tableStyleId>
              </a:tblPr>
              <a:tblGrid>
                <a:gridCol w="763621">
                  <a:extLst>
                    <a:ext uri="{9D8B030D-6E8A-4147-A177-3AD203B41FA5}">
                      <a16:colId xmlns:a16="http://schemas.microsoft.com/office/drawing/2014/main" val="3083338089"/>
                    </a:ext>
                  </a:extLst>
                </a:gridCol>
                <a:gridCol w="184388">
                  <a:extLst>
                    <a:ext uri="{9D8B030D-6E8A-4147-A177-3AD203B41FA5}">
                      <a16:colId xmlns:a16="http://schemas.microsoft.com/office/drawing/2014/main" val="1059119756"/>
                    </a:ext>
                  </a:extLst>
                </a:gridCol>
                <a:gridCol w="184388">
                  <a:extLst>
                    <a:ext uri="{9D8B030D-6E8A-4147-A177-3AD203B41FA5}">
                      <a16:colId xmlns:a16="http://schemas.microsoft.com/office/drawing/2014/main" val="319738662"/>
                    </a:ext>
                  </a:extLst>
                </a:gridCol>
                <a:gridCol w="184388">
                  <a:extLst>
                    <a:ext uri="{9D8B030D-6E8A-4147-A177-3AD203B41FA5}">
                      <a16:colId xmlns:a16="http://schemas.microsoft.com/office/drawing/2014/main" val="888943726"/>
                    </a:ext>
                  </a:extLst>
                </a:gridCol>
                <a:gridCol w="184388">
                  <a:extLst>
                    <a:ext uri="{9D8B030D-6E8A-4147-A177-3AD203B41FA5}">
                      <a16:colId xmlns:a16="http://schemas.microsoft.com/office/drawing/2014/main" val="1286000250"/>
                    </a:ext>
                  </a:extLst>
                </a:gridCol>
                <a:gridCol w="184388">
                  <a:extLst>
                    <a:ext uri="{9D8B030D-6E8A-4147-A177-3AD203B41FA5}">
                      <a16:colId xmlns:a16="http://schemas.microsoft.com/office/drawing/2014/main" val="653060724"/>
                    </a:ext>
                  </a:extLst>
                </a:gridCol>
                <a:gridCol w="184388">
                  <a:extLst>
                    <a:ext uri="{9D8B030D-6E8A-4147-A177-3AD203B41FA5}">
                      <a16:colId xmlns:a16="http://schemas.microsoft.com/office/drawing/2014/main" val="748257769"/>
                    </a:ext>
                  </a:extLst>
                </a:gridCol>
                <a:gridCol w="184388">
                  <a:extLst>
                    <a:ext uri="{9D8B030D-6E8A-4147-A177-3AD203B41FA5}">
                      <a16:colId xmlns:a16="http://schemas.microsoft.com/office/drawing/2014/main" val="2858667735"/>
                    </a:ext>
                  </a:extLst>
                </a:gridCol>
                <a:gridCol w="184388">
                  <a:extLst>
                    <a:ext uri="{9D8B030D-6E8A-4147-A177-3AD203B41FA5}">
                      <a16:colId xmlns:a16="http://schemas.microsoft.com/office/drawing/2014/main" val="2287970205"/>
                    </a:ext>
                  </a:extLst>
                </a:gridCol>
                <a:gridCol w="184388">
                  <a:extLst>
                    <a:ext uri="{9D8B030D-6E8A-4147-A177-3AD203B41FA5}">
                      <a16:colId xmlns:a16="http://schemas.microsoft.com/office/drawing/2014/main" val="1439276568"/>
                    </a:ext>
                  </a:extLst>
                </a:gridCol>
                <a:gridCol w="184388">
                  <a:extLst>
                    <a:ext uri="{9D8B030D-6E8A-4147-A177-3AD203B41FA5}">
                      <a16:colId xmlns:a16="http://schemas.microsoft.com/office/drawing/2014/main" val="881481355"/>
                    </a:ext>
                  </a:extLst>
                </a:gridCol>
                <a:gridCol w="184388">
                  <a:extLst>
                    <a:ext uri="{9D8B030D-6E8A-4147-A177-3AD203B41FA5}">
                      <a16:colId xmlns:a16="http://schemas.microsoft.com/office/drawing/2014/main" val="2716570815"/>
                    </a:ext>
                  </a:extLst>
                </a:gridCol>
                <a:gridCol w="184388">
                  <a:extLst>
                    <a:ext uri="{9D8B030D-6E8A-4147-A177-3AD203B41FA5}">
                      <a16:colId xmlns:a16="http://schemas.microsoft.com/office/drawing/2014/main" val="2835017521"/>
                    </a:ext>
                  </a:extLst>
                </a:gridCol>
                <a:gridCol w="184388">
                  <a:extLst>
                    <a:ext uri="{9D8B030D-6E8A-4147-A177-3AD203B41FA5}">
                      <a16:colId xmlns:a16="http://schemas.microsoft.com/office/drawing/2014/main" val="3387788535"/>
                    </a:ext>
                  </a:extLst>
                </a:gridCol>
                <a:gridCol w="184388">
                  <a:extLst>
                    <a:ext uri="{9D8B030D-6E8A-4147-A177-3AD203B41FA5}">
                      <a16:colId xmlns:a16="http://schemas.microsoft.com/office/drawing/2014/main" val="87242078"/>
                    </a:ext>
                  </a:extLst>
                </a:gridCol>
                <a:gridCol w="184388">
                  <a:extLst>
                    <a:ext uri="{9D8B030D-6E8A-4147-A177-3AD203B41FA5}">
                      <a16:colId xmlns:a16="http://schemas.microsoft.com/office/drawing/2014/main" val="2836975596"/>
                    </a:ext>
                  </a:extLst>
                </a:gridCol>
                <a:gridCol w="184388">
                  <a:extLst>
                    <a:ext uri="{9D8B030D-6E8A-4147-A177-3AD203B41FA5}">
                      <a16:colId xmlns:a16="http://schemas.microsoft.com/office/drawing/2014/main" val="3994383782"/>
                    </a:ext>
                  </a:extLst>
                </a:gridCol>
                <a:gridCol w="184388">
                  <a:extLst>
                    <a:ext uri="{9D8B030D-6E8A-4147-A177-3AD203B41FA5}">
                      <a16:colId xmlns:a16="http://schemas.microsoft.com/office/drawing/2014/main" val="4255219869"/>
                    </a:ext>
                  </a:extLst>
                </a:gridCol>
                <a:gridCol w="184388">
                  <a:extLst>
                    <a:ext uri="{9D8B030D-6E8A-4147-A177-3AD203B41FA5}">
                      <a16:colId xmlns:a16="http://schemas.microsoft.com/office/drawing/2014/main" val="4210884518"/>
                    </a:ext>
                  </a:extLst>
                </a:gridCol>
                <a:gridCol w="184388">
                  <a:extLst>
                    <a:ext uri="{9D8B030D-6E8A-4147-A177-3AD203B41FA5}">
                      <a16:colId xmlns:a16="http://schemas.microsoft.com/office/drawing/2014/main" val="481163602"/>
                    </a:ext>
                  </a:extLst>
                </a:gridCol>
                <a:gridCol w="184388">
                  <a:extLst>
                    <a:ext uri="{9D8B030D-6E8A-4147-A177-3AD203B41FA5}">
                      <a16:colId xmlns:a16="http://schemas.microsoft.com/office/drawing/2014/main" val="2070584539"/>
                    </a:ext>
                  </a:extLst>
                </a:gridCol>
                <a:gridCol w="184388">
                  <a:extLst>
                    <a:ext uri="{9D8B030D-6E8A-4147-A177-3AD203B41FA5}">
                      <a16:colId xmlns:a16="http://schemas.microsoft.com/office/drawing/2014/main" val="4124537052"/>
                    </a:ext>
                  </a:extLst>
                </a:gridCol>
                <a:gridCol w="184388">
                  <a:extLst>
                    <a:ext uri="{9D8B030D-6E8A-4147-A177-3AD203B41FA5}">
                      <a16:colId xmlns:a16="http://schemas.microsoft.com/office/drawing/2014/main" val="3477735327"/>
                    </a:ext>
                  </a:extLst>
                </a:gridCol>
                <a:gridCol w="184388">
                  <a:extLst>
                    <a:ext uri="{9D8B030D-6E8A-4147-A177-3AD203B41FA5}">
                      <a16:colId xmlns:a16="http://schemas.microsoft.com/office/drawing/2014/main" val="377608729"/>
                    </a:ext>
                  </a:extLst>
                </a:gridCol>
                <a:gridCol w="184388">
                  <a:extLst>
                    <a:ext uri="{9D8B030D-6E8A-4147-A177-3AD203B41FA5}">
                      <a16:colId xmlns:a16="http://schemas.microsoft.com/office/drawing/2014/main" val="1433375946"/>
                    </a:ext>
                  </a:extLst>
                </a:gridCol>
                <a:gridCol w="184388">
                  <a:extLst>
                    <a:ext uri="{9D8B030D-6E8A-4147-A177-3AD203B41FA5}">
                      <a16:colId xmlns:a16="http://schemas.microsoft.com/office/drawing/2014/main" val="3205946285"/>
                    </a:ext>
                  </a:extLst>
                </a:gridCol>
                <a:gridCol w="184388">
                  <a:extLst>
                    <a:ext uri="{9D8B030D-6E8A-4147-A177-3AD203B41FA5}">
                      <a16:colId xmlns:a16="http://schemas.microsoft.com/office/drawing/2014/main" val="912084943"/>
                    </a:ext>
                  </a:extLst>
                </a:gridCol>
                <a:gridCol w="184388">
                  <a:extLst>
                    <a:ext uri="{9D8B030D-6E8A-4147-A177-3AD203B41FA5}">
                      <a16:colId xmlns:a16="http://schemas.microsoft.com/office/drawing/2014/main" val="1706109481"/>
                    </a:ext>
                  </a:extLst>
                </a:gridCol>
                <a:gridCol w="184388">
                  <a:extLst>
                    <a:ext uri="{9D8B030D-6E8A-4147-A177-3AD203B41FA5}">
                      <a16:colId xmlns:a16="http://schemas.microsoft.com/office/drawing/2014/main" val="2734266284"/>
                    </a:ext>
                  </a:extLst>
                </a:gridCol>
                <a:gridCol w="184388">
                  <a:extLst>
                    <a:ext uri="{9D8B030D-6E8A-4147-A177-3AD203B41FA5}">
                      <a16:colId xmlns:a16="http://schemas.microsoft.com/office/drawing/2014/main" val="4036299317"/>
                    </a:ext>
                  </a:extLst>
                </a:gridCol>
                <a:gridCol w="184388">
                  <a:extLst>
                    <a:ext uri="{9D8B030D-6E8A-4147-A177-3AD203B41FA5}">
                      <a16:colId xmlns:a16="http://schemas.microsoft.com/office/drawing/2014/main" val="2625668736"/>
                    </a:ext>
                  </a:extLst>
                </a:gridCol>
                <a:gridCol w="184388">
                  <a:extLst>
                    <a:ext uri="{9D8B030D-6E8A-4147-A177-3AD203B41FA5}">
                      <a16:colId xmlns:a16="http://schemas.microsoft.com/office/drawing/2014/main" val="3141566880"/>
                    </a:ext>
                  </a:extLst>
                </a:gridCol>
                <a:gridCol w="184388">
                  <a:extLst>
                    <a:ext uri="{9D8B030D-6E8A-4147-A177-3AD203B41FA5}">
                      <a16:colId xmlns:a16="http://schemas.microsoft.com/office/drawing/2014/main" val="2072459011"/>
                    </a:ext>
                  </a:extLst>
                </a:gridCol>
                <a:gridCol w="184388">
                  <a:extLst>
                    <a:ext uri="{9D8B030D-6E8A-4147-A177-3AD203B41FA5}">
                      <a16:colId xmlns:a16="http://schemas.microsoft.com/office/drawing/2014/main" val="1207459288"/>
                    </a:ext>
                  </a:extLst>
                </a:gridCol>
                <a:gridCol w="184388">
                  <a:extLst>
                    <a:ext uri="{9D8B030D-6E8A-4147-A177-3AD203B41FA5}">
                      <a16:colId xmlns:a16="http://schemas.microsoft.com/office/drawing/2014/main" val="1683054639"/>
                    </a:ext>
                  </a:extLst>
                </a:gridCol>
                <a:gridCol w="184388">
                  <a:extLst>
                    <a:ext uri="{9D8B030D-6E8A-4147-A177-3AD203B41FA5}">
                      <a16:colId xmlns:a16="http://schemas.microsoft.com/office/drawing/2014/main" val="4199120430"/>
                    </a:ext>
                  </a:extLst>
                </a:gridCol>
                <a:gridCol w="184388">
                  <a:extLst>
                    <a:ext uri="{9D8B030D-6E8A-4147-A177-3AD203B41FA5}">
                      <a16:colId xmlns:a16="http://schemas.microsoft.com/office/drawing/2014/main" val="2443171151"/>
                    </a:ext>
                  </a:extLst>
                </a:gridCol>
                <a:gridCol w="184388">
                  <a:extLst>
                    <a:ext uri="{9D8B030D-6E8A-4147-A177-3AD203B41FA5}">
                      <a16:colId xmlns:a16="http://schemas.microsoft.com/office/drawing/2014/main" val="64418006"/>
                    </a:ext>
                  </a:extLst>
                </a:gridCol>
                <a:gridCol w="184388">
                  <a:extLst>
                    <a:ext uri="{9D8B030D-6E8A-4147-A177-3AD203B41FA5}">
                      <a16:colId xmlns:a16="http://schemas.microsoft.com/office/drawing/2014/main" val="792269089"/>
                    </a:ext>
                  </a:extLst>
                </a:gridCol>
                <a:gridCol w="184388">
                  <a:extLst>
                    <a:ext uri="{9D8B030D-6E8A-4147-A177-3AD203B41FA5}">
                      <a16:colId xmlns:a16="http://schemas.microsoft.com/office/drawing/2014/main" val="2755314066"/>
                    </a:ext>
                  </a:extLst>
                </a:gridCol>
                <a:gridCol w="184388">
                  <a:extLst>
                    <a:ext uri="{9D8B030D-6E8A-4147-A177-3AD203B41FA5}">
                      <a16:colId xmlns:a16="http://schemas.microsoft.com/office/drawing/2014/main" val="176407210"/>
                    </a:ext>
                  </a:extLst>
                </a:gridCol>
                <a:gridCol w="184388">
                  <a:extLst>
                    <a:ext uri="{9D8B030D-6E8A-4147-A177-3AD203B41FA5}">
                      <a16:colId xmlns:a16="http://schemas.microsoft.com/office/drawing/2014/main" val="2037329634"/>
                    </a:ext>
                  </a:extLst>
                </a:gridCol>
                <a:gridCol w="184388">
                  <a:extLst>
                    <a:ext uri="{9D8B030D-6E8A-4147-A177-3AD203B41FA5}">
                      <a16:colId xmlns:a16="http://schemas.microsoft.com/office/drawing/2014/main" val="1393602097"/>
                    </a:ext>
                  </a:extLst>
                </a:gridCol>
                <a:gridCol w="184388">
                  <a:extLst>
                    <a:ext uri="{9D8B030D-6E8A-4147-A177-3AD203B41FA5}">
                      <a16:colId xmlns:a16="http://schemas.microsoft.com/office/drawing/2014/main" val="1212116694"/>
                    </a:ext>
                  </a:extLst>
                </a:gridCol>
                <a:gridCol w="184388">
                  <a:extLst>
                    <a:ext uri="{9D8B030D-6E8A-4147-A177-3AD203B41FA5}">
                      <a16:colId xmlns:a16="http://schemas.microsoft.com/office/drawing/2014/main" val="2039898118"/>
                    </a:ext>
                  </a:extLst>
                </a:gridCol>
                <a:gridCol w="184388">
                  <a:extLst>
                    <a:ext uri="{9D8B030D-6E8A-4147-A177-3AD203B41FA5}">
                      <a16:colId xmlns:a16="http://schemas.microsoft.com/office/drawing/2014/main" val="1491580513"/>
                    </a:ext>
                  </a:extLst>
                </a:gridCol>
                <a:gridCol w="184388">
                  <a:extLst>
                    <a:ext uri="{9D8B030D-6E8A-4147-A177-3AD203B41FA5}">
                      <a16:colId xmlns:a16="http://schemas.microsoft.com/office/drawing/2014/main" val="3800685860"/>
                    </a:ext>
                  </a:extLst>
                </a:gridCol>
                <a:gridCol w="184388">
                  <a:extLst>
                    <a:ext uri="{9D8B030D-6E8A-4147-A177-3AD203B41FA5}">
                      <a16:colId xmlns:a16="http://schemas.microsoft.com/office/drawing/2014/main" val="1049424467"/>
                    </a:ext>
                  </a:extLst>
                </a:gridCol>
              </a:tblGrid>
              <a:tr h="284431">
                <a:tc rowSpan="2">
                  <a:txBody>
                    <a:bodyPr/>
                    <a:lstStyle/>
                    <a:p>
                      <a:pPr algn="ctr"/>
                      <a:endParaRPr kumimoji="1" lang="en-US" altLang="ja-JP" sz="2000" dirty="0">
                        <a:solidFill>
                          <a:srgbClr val="FF0000"/>
                        </a:solidFill>
                        <a:latin typeface="Meiryo UI" panose="020B0604030504040204" pitchFamily="50" charset="-128"/>
                        <a:ea typeface="Meiryo UI" panose="020B0604030504040204" pitchFamily="50" charset="-128"/>
                      </a:endParaRPr>
                    </a:p>
                  </a:txBody>
                  <a:tcPr marL="100584" marR="100584" marT="50292" marB="50292">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gridSpan="34">
                  <a:txBody>
                    <a:bodyPr/>
                    <a:lstStyle/>
                    <a:p>
                      <a:pPr algn="ctr"/>
                      <a:r>
                        <a:rPr lang="ja-JP" altLang="en-US" sz="1200" dirty="0" smtClean="0">
                          <a:solidFill>
                            <a:srgbClr val="FF0000"/>
                          </a:solidFill>
                          <a:latin typeface="Meiryo UI" panose="020B0604030504040204" pitchFamily="50" charset="-128"/>
                          <a:ea typeface="Meiryo UI" panose="020B0604030504040204" pitchFamily="50" charset="-128"/>
                        </a:rPr>
                        <a:t>令和</a:t>
                      </a:r>
                      <a:r>
                        <a:rPr lang="en-US" altLang="ja-JP" sz="1200" dirty="0" smtClean="0">
                          <a:solidFill>
                            <a:srgbClr val="FF0000"/>
                          </a:solidFill>
                          <a:latin typeface="Meiryo UI" panose="020B0604030504040204" pitchFamily="50" charset="-128"/>
                          <a:ea typeface="Meiryo UI" panose="020B0604030504040204" pitchFamily="50" charset="-128"/>
                        </a:rPr>
                        <a:t>6</a:t>
                      </a:r>
                      <a:r>
                        <a:rPr lang="ja-JP" altLang="en-US" sz="1200" dirty="0" smtClean="0">
                          <a:solidFill>
                            <a:srgbClr val="FF0000"/>
                          </a:solidFill>
                          <a:latin typeface="Meiryo UI" panose="020B0604030504040204" pitchFamily="50" charset="-128"/>
                          <a:ea typeface="Meiryo UI" panose="020B0604030504040204" pitchFamily="50" charset="-128"/>
                        </a:rPr>
                        <a:t>年</a:t>
                      </a: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gridSpan="13">
                  <a:txBody>
                    <a:bodyPr/>
                    <a:lstStyle/>
                    <a:p>
                      <a:pPr algn="ctr"/>
                      <a:r>
                        <a:rPr lang="ja-JP" altLang="en-US" sz="1200" dirty="0" smtClean="0">
                          <a:solidFill>
                            <a:srgbClr val="FF0000"/>
                          </a:solidFill>
                          <a:latin typeface="Meiryo UI" panose="020B0604030504040204" pitchFamily="50" charset="-128"/>
                          <a:ea typeface="Meiryo UI" panose="020B0604030504040204" pitchFamily="50" charset="-128"/>
                        </a:rPr>
                        <a:t>令和</a:t>
                      </a:r>
                      <a:r>
                        <a:rPr lang="en-US" altLang="ja-JP" sz="1200" dirty="0" smtClean="0">
                          <a:solidFill>
                            <a:srgbClr val="FF0000"/>
                          </a:solidFill>
                          <a:latin typeface="Meiryo UI" panose="020B0604030504040204" pitchFamily="50" charset="-128"/>
                          <a:ea typeface="Meiryo UI" panose="020B0604030504040204" pitchFamily="50" charset="-128"/>
                        </a:rPr>
                        <a:t>7</a:t>
                      </a:r>
                      <a:r>
                        <a:rPr lang="ja-JP" altLang="en-US" sz="1200" dirty="0" smtClean="0">
                          <a:solidFill>
                            <a:srgbClr val="FF0000"/>
                          </a:solidFill>
                          <a:latin typeface="Meiryo UI" panose="020B0604030504040204" pitchFamily="50" charset="-128"/>
                          <a:ea typeface="Meiryo UI" panose="020B0604030504040204" pitchFamily="50" charset="-128"/>
                        </a:rPr>
                        <a:t>年</a:t>
                      </a: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extLst>
                  <a:ext uri="{0D108BD9-81ED-4DB2-BD59-A6C34878D82A}">
                    <a16:rowId xmlns:a16="http://schemas.microsoft.com/office/drawing/2014/main" val="213352605"/>
                  </a:ext>
                </a:extLst>
              </a:tr>
              <a:tr h="284431">
                <a:tc vMerge="1">
                  <a:txBody>
                    <a:bodyPr/>
                    <a:lstStyle/>
                    <a:p>
                      <a:endParaRPr kumimoji="1" lang="ja-JP" altLang="en-US" dirty="0">
                        <a:solidFill>
                          <a:srgbClr val="FF0000"/>
                        </a:solidFill>
                      </a:endParaRPr>
                    </a:p>
                  </a:txBody>
                  <a:tcPr/>
                </a:tc>
                <a:tc gridSpan="4">
                  <a:txBody>
                    <a:bodyPr/>
                    <a:lstStyle/>
                    <a:p>
                      <a:pPr algn="ctr"/>
                      <a:r>
                        <a:rPr lang="ja-JP" altLang="en-US" sz="1200" dirty="0">
                          <a:solidFill>
                            <a:srgbClr val="FF0000"/>
                          </a:solidFill>
                          <a:latin typeface="Meiryo UI" panose="020B0604030504040204" pitchFamily="50" charset="-128"/>
                          <a:ea typeface="Meiryo UI" panose="020B0604030504040204" pitchFamily="50" charset="-128"/>
                        </a:rPr>
                        <a:t>５</a:t>
                      </a:r>
                    </a:p>
                  </a:txBody>
                  <a:tcPr marL="100584" marR="100584" marT="50292" marB="50292">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200" dirty="0">
                          <a:solidFill>
                            <a:srgbClr val="FF0000"/>
                          </a:solidFill>
                        </a:rPr>
                        <a:t>６</a:t>
                      </a: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a:r>
                        <a:rPr kumimoji="1" lang="ja-JP" altLang="en-US" sz="1200" dirty="0">
                          <a:solidFill>
                            <a:srgbClr val="FF0000"/>
                          </a:solidFill>
                        </a:rPr>
                        <a:t>７</a:t>
                      </a: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200" dirty="0" smtClean="0">
                          <a:solidFill>
                            <a:srgbClr val="FF0000"/>
                          </a:solidFill>
                        </a:rPr>
                        <a:t>８</a:t>
                      </a:r>
                      <a:endParaRPr kumimoji="1" lang="ja-JP" altLang="en-US" sz="1200" dirty="0">
                        <a:solidFill>
                          <a:srgbClr val="FF0000"/>
                        </a:solidFill>
                      </a:endParaRP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gridSpan="4">
                  <a:txBody>
                    <a:bodyPr/>
                    <a:lstStyle/>
                    <a:p>
                      <a:pPr algn="ctr"/>
                      <a:r>
                        <a:rPr kumimoji="1" lang="en-US" altLang="ja-JP" sz="1200" dirty="0" smtClean="0">
                          <a:solidFill>
                            <a:srgbClr val="FF0000"/>
                          </a:solidFill>
                        </a:rPr>
                        <a:t>9</a:t>
                      </a:r>
                      <a:endParaRPr kumimoji="1" lang="ja-JP" altLang="en-US" sz="1200" dirty="0">
                        <a:solidFill>
                          <a:srgbClr val="FF0000"/>
                        </a:solidFill>
                      </a:endParaRP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gridSpan="5">
                  <a:txBody>
                    <a:bodyPr/>
                    <a:lstStyle/>
                    <a:p>
                      <a:pPr algn="ctr"/>
                      <a:r>
                        <a:rPr kumimoji="1" lang="en-US" altLang="ja-JP" sz="1200" dirty="0" smtClean="0">
                          <a:solidFill>
                            <a:srgbClr val="FF0000"/>
                          </a:solidFill>
                        </a:rPr>
                        <a:t>10</a:t>
                      </a:r>
                      <a:endParaRPr kumimoji="1" lang="ja-JP" altLang="en-US" sz="1200" dirty="0">
                        <a:solidFill>
                          <a:srgbClr val="FF0000"/>
                        </a:solidFill>
                      </a:endParaRP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gridSpan="4">
                  <a:txBody>
                    <a:bodyPr/>
                    <a:lstStyle/>
                    <a:p>
                      <a:pPr algn="ctr"/>
                      <a:r>
                        <a:rPr kumimoji="1" lang="en-US" altLang="ja-JP" sz="1200" dirty="0" smtClean="0">
                          <a:solidFill>
                            <a:srgbClr val="FF0000"/>
                          </a:solidFill>
                        </a:rPr>
                        <a:t>11</a:t>
                      </a:r>
                      <a:endParaRPr kumimoji="1" lang="ja-JP" altLang="en-US" sz="1200" dirty="0">
                        <a:solidFill>
                          <a:srgbClr val="FF0000"/>
                        </a:solidFill>
                      </a:endParaRP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gridSpan="4">
                  <a:txBody>
                    <a:bodyPr/>
                    <a:lstStyle/>
                    <a:p>
                      <a:pPr algn="ctr"/>
                      <a:r>
                        <a:rPr kumimoji="1" lang="en-US" altLang="ja-JP" sz="1200" dirty="0">
                          <a:solidFill>
                            <a:srgbClr val="FF0000"/>
                          </a:solidFill>
                        </a:rPr>
                        <a:t>12</a:t>
                      </a:r>
                      <a:endParaRPr kumimoji="1" lang="ja-JP" altLang="en-US" sz="1200" dirty="0">
                        <a:solidFill>
                          <a:srgbClr val="FF0000"/>
                        </a:solidFill>
                      </a:endParaRP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gridSpan="5">
                  <a:txBody>
                    <a:bodyPr/>
                    <a:lstStyle/>
                    <a:p>
                      <a:pPr algn="ctr"/>
                      <a:r>
                        <a:rPr kumimoji="1" lang="en-US" altLang="ja-JP" sz="1200" dirty="0">
                          <a:solidFill>
                            <a:srgbClr val="FF0000"/>
                          </a:solidFill>
                        </a:rPr>
                        <a:t>1</a:t>
                      </a:r>
                      <a:endParaRPr kumimoji="1" lang="ja-JP" altLang="en-US" sz="1200" dirty="0">
                        <a:solidFill>
                          <a:srgbClr val="FF0000"/>
                        </a:solidFill>
                      </a:endParaRP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gridSpan="4">
                  <a:txBody>
                    <a:bodyPr/>
                    <a:lstStyle/>
                    <a:p>
                      <a:pPr algn="ctr"/>
                      <a:r>
                        <a:rPr kumimoji="1" lang="en-US" altLang="ja-JP" sz="1200" dirty="0" smtClean="0">
                          <a:solidFill>
                            <a:srgbClr val="FF0000"/>
                          </a:solidFill>
                        </a:rPr>
                        <a:t>2</a:t>
                      </a:r>
                      <a:endParaRPr kumimoji="1" lang="ja-JP" altLang="en-US" sz="1200" dirty="0">
                        <a:solidFill>
                          <a:srgbClr val="FF0000"/>
                        </a:solidFill>
                      </a:endParaRP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4">
                  <a:txBody>
                    <a:bodyPr/>
                    <a:lstStyle/>
                    <a:p>
                      <a:pPr algn="ctr"/>
                      <a:r>
                        <a:rPr kumimoji="1" lang="en-US" altLang="ja-JP" sz="1200" dirty="0" smtClean="0">
                          <a:solidFill>
                            <a:srgbClr val="FF0000"/>
                          </a:solidFill>
                        </a:rPr>
                        <a:t>3</a:t>
                      </a:r>
                      <a:endParaRPr kumimoji="1" lang="ja-JP" altLang="en-US" sz="1200" dirty="0">
                        <a:solidFill>
                          <a:srgbClr val="FF0000"/>
                        </a:solidFill>
                      </a:endParaRPr>
                    </a:p>
                  </a:txBody>
                  <a:tcPr marL="100584" marR="100584" marT="50292" marB="50292"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extLst>
                  <a:ext uri="{0D108BD9-81ED-4DB2-BD59-A6C34878D82A}">
                    <a16:rowId xmlns:a16="http://schemas.microsoft.com/office/drawing/2014/main" val="21166724"/>
                  </a:ext>
                </a:extLst>
              </a:tr>
              <a:tr h="458760">
                <a:tc>
                  <a:txBody>
                    <a:bodyPr/>
                    <a:lstStyle/>
                    <a:p>
                      <a:r>
                        <a:rPr kumimoji="1" lang="en-US" altLang="ja-JP" sz="1200" dirty="0">
                          <a:solidFill>
                            <a:srgbClr val="FF0000"/>
                          </a:solidFill>
                          <a:latin typeface="Meiryo UI" panose="020B0604030504040204" pitchFamily="50" charset="-128"/>
                          <a:ea typeface="Meiryo UI" panose="020B0604030504040204" pitchFamily="50" charset="-128"/>
                        </a:rPr>
                        <a:t>1.</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38456490"/>
                  </a:ext>
                </a:extLst>
              </a:tr>
              <a:tr h="642264">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1)</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617878053"/>
                  </a:ext>
                </a:extLst>
              </a:tr>
              <a:tr h="642264">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2)</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en-US" altLang="ja-JP" sz="700" dirty="0" smtClean="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805353770"/>
                  </a:ext>
                </a:extLst>
              </a:tr>
              <a:tr h="458760">
                <a:tc>
                  <a:txBody>
                    <a:bodyPr/>
                    <a:lstStyle/>
                    <a:p>
                      <a:r>
                        <a:rPr kumimoji="1" lang="en-US" altLang="ja-JP" sz="1200" dirty="0">
                          <a:solidFill>
                            <a:srgbClr val="FF0000"/>
                          </a:solidFill>
                          <a:latin typeface="Meiryo UI" panose="020B0604030504040204" pitchFamily="50" charset="-128"/>
                          <a:ea typeface="Meiryo UI" panose="020B0604030504040204" pitchFamily="50" charset="-128"/>
                        </a:rPr>
                        <a:t>2.</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139630395"/>
                  </a:ext>
                </a:extLst>
              </a:tr>
              <a:tr h="642264">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1)</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7984189"/>
                  </a:ext>
                </a:extLst>
              </a:tr>
              <a:tr h="642264">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2)</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700" dirty="0"/>
                    </a:p>
                  </a:txBody>
                  <a:tcPr marL="0" marR="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06850880"/>
                  </a:ext>
                </a:extLst>
              </a:tr>
            </a:tbl>
          </a:graphicData>
        </a:graphic>
      </p:graphicFrame>
      <p:sp>
        <p:nvSpPr>
          <p:cNvPr id="6" name="楕円 5">
            <a:extLst>
              <a:ext uri="{FF2B5EF4-FFF2-40B4-BE49-F238E27FC236}">
                <a16:creationId xmlns:a16="http://schemas.microsoft.com/office/drawing/2014/main" id="{4F780C3B-A14D-4362-B3DF-ADC0C4C7A081}"/>
              </a:ext>
            </a:extLst>
          </p:cNvPr>
          <p:cNvSpPr/>
          <p:nvPr/>
        </p:nvSpPr>
        <p:spPr>
          <a:xfrm>
            <a:off x="247962" y="973532"/>
            <a:ext cx="434340" cy="434340"/>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例</a:t>
            </a:r>
          </a:p>
        </p:txBody>
      </p:sp>
    </p:spTree>
    <p:extLst>
      <p:ext uri="{BB962C8B-B14F-4D97-AF65-F5344CB8AC3E}">
        <p14:creationId xmlns:p14="http://schemas.microsoft.com/office/powerpoint/2010/main" val="1358237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a:t>
            </a:r>
            <a:r>
              <a:rPr kumimoji="1" lang="ja-JP" altLang="en-US" dirty="0" smtClean="0"/>
              <a:t>　実現性</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rgbClr val="FF0000"/>
                </a:solidFill>
                <a:latin typeface="Meiryo UI" panose="020B0604030504040204" pitchFamily="50" charset="-128"/>
                <a:ea typeface="Meiryo UI" panose="020B0604030504040204" pitchFamily="50" charset="-128"/>
              </a:rPr>
              <a:t>プロジェクトの実施に</a:t>
            </a:r>
            <a:r>
              <a:rPr lang="ja-JP" altLang="en-US" dirty="0" smtClean="0">
                <a:solidFill>
                  <a:srgbClr val="FF0000"/>
                </a:solidFill>
                <a:latin typeface="Meiryo UI" panose="020B0604030504040204" pitchFamily="50" charset="-128"/>
                <a:ea typeface="Meiryo UI" panose="020B0604030504040204" pitchFamily="50" charset="-128"/>
              </a:rPr>
              <a:t>あたって、関連</a:t>
            </a:r>
            <a:r>
              <a:rPr lang="ja-JP" altLang="en-US" dirty="0">
                <a:solidFill>
                  <a:srgbClr val="FF0000"/>
                </a:solidFill>
                <a:latin typeface="Meiryo UI" panose="020B0604030504040204" pitchFamily="50" charset="-128"/>
                <a:ea typeface="Meiryo UI" panose="020B0604030504040204" pitchFamily="50" charset="-128"/>
              </a:rPr>
              <a:t>する</a:t>
            </a:r>
            <a:r>
              <a:rPr lang="ja-JP" altLang="en-US" dirty="0" smtClean="0">
                <a:solidFill>
                  <a:srgbClr val="FF0000"/>
                </a:solidFill>
                <a:latin typeface="Meiryo UI" panose="020B0604030504040204" pitchFamily="50" charset="-128"/>
                <a:ea typeface="Meiryo UI" panose="020B0604030504040204" pitchFamily="50" charset="-128"/>
              </a:rPr>
              <a:t>法令</a:t>
            </a:r>
            <a:r>
              <a:rPr lang="ja-JP" altLang="en-US" dirty="0">
                <a:solidFill>
                  <a:srgbClr val="FF0000"/>
                </a:solidFill>
                <a:latin typeface="Meiryo UI" panose="020B0604030504040204" pitchFamily="50" charset="-128"/>
                <a:ea typeface="Meiryo UI" panose="020B0604030504040204" pitchFamily="50" charset="-128"/>
              </a:rPr>
              <a:t>や</a:t>
            </a:r>
            <a:r>
              <a:rPr lang="ja-JP" altLang="en-US" dirty="0" smtClean="0">
                <a:solidFill>
                  <a:srgbClr val="FF0000"/>
                </a:solidFill>
                <a:latin typeface="Meiryo UI" panose="020B0604030504040204" pitchFamily="50" charset="-128"/>
                <a:ea typeface="Meiryo UI" panose="020B0604030504040204" pitchFamily="50" charset="-128"/>
              </a:rPr>
              <a:t>本市のセキュリティポリシー等を</a:t>
            </a:r>
            <a:r>
              <a:rPr lang="ja-JP" altLang="en-US" dirty="0">
                <a:solidFill>
                  <a:srgbClr val="FF0000"/>
                </a:solidFill>
                <a:latin typeface="Meiryo UI" panose="020B0604030504040204" pitchFamily="50" charset="-128"/>
                <a:ea typeface="Meiryo UI" panose="020B0604030504040204" pitchFamily="50" charset="-128"/>
              </a:rPr>
              <a:t>適切に認識しており、それぞれを遵守する体制・対策の整備について記載してください。</a:t>
            </a:r>
            <a:endParaRPr lang="en-US" altLang="ja-JP" dirty="0">
              <a:solidFill>
                <a:srgbClr val="FF0000"/>
              </a:solidFill>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13</a:t>
            </a:fld>
            <a:endParaRPr lang="ja-JP" altLang="en-US"/>
          </a:p>
        </p:txBody>
      </p:sp>
    </p:spTree>
    <p:extLst>
      <p:ext uri="{BB962C8B-B14F-4D97-AF65-F5344CB8AC3E}">
        <p14:creationId xmlns:p14="http://schemas.microsoft.com/office/powerpoint/2010/main" val="2942240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6.</a:t>
            </a:r>
            <a:r>
              <a:rPr kumimoji="1" lang="ja-JP" altLang="en-US" dirty="0" smtClean="0"/>
              <a:t>　実現性</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FF0000"/>
                </a:solidFill>
                <a:latin typeface="Meiryo UI" panose="020B0604030504040204" pitchFamily="50" charset="-128"/>
                <a:ea typeface="Meiryo UI" panose="020B0604030504040204" pitchFamily="50" charset="-128"/>
              </a:rPr>
              <a:t>実証において、募集要項に記載のある「利用者」を</a:t>
            </a:r>
            <a:r>
              <a:rPr lang="ja-JP" altLang="en-US" dirty="0">
                <a:solidFill>
                  <a:srgbClr val="FF0000"/>
                </a:solidFill>
                <a:latin typeface="Meiryo UI" panose="020B0604030504040204" pitchFamily="50" charset="-128"/>
                <a:ea typeface="Meiryo UI" panose="020B0604030504040204" pitchFamily="50" charset="-128"/>
              </a:rPr>
              <a:t>集める具体的な方法</a:t>
            </a:r>
            <a:r>
              <a:rPr lang="ja-JP" altLang="en-US" dirty="0" smtClean="0">
                <a:solidFill>
                  <a:srgbClr val="FF0000"/>
                </a:solidFill>
                <a:latin typeface="Meiryo UI" panose="020B0604030504040204" pitchFamily="50" charset="-128"/>
                <a:ea typeface="Meiryo UI" panose="020B0604030504040204" pitchFamily="50" charset="-128"/>
              </a:rPr>
              <a:t>と見込み人数、その実現性を</a:t>
            </a:r>
            <a:r>
              <a:rPr lang="ja-JP" altLang="en-US" dirty="0">
                <a:solidFill>
                  <a:srgbClr val="FF0000"/>
                </a:solidFill>
                <a:latin typeface="Meiryo UI" panose="020B0604030504040204" pitchFamily="50" charset="-128"/>
                <a:ea typeface="Meiryo UI" panose="020B0604030504040204" pitchFamily="50" charset="-128"/>
              </a:rPr>
              <a:t>記載してください。</a:t>
            </a:r>
            <a:endParaRPr lang="en-US" altLang="ja-JP" dirty="0">
              <a:solidFill>
                <a:srgbClr val="FF0000"/>
              </a:solidFill>
              <a:latin typeface="Meiryo UI" panose="020B0604030504040204" pitchFamily="50" charset="-128"/>
              <a:ea typeface="Meiryo UI" panose="020B0604030504040204" pitchFamily="50" charset="-128"/>
            </a:endParaRPr>
          </a:p>
          <a:p>
            <a:r>
              <a:rPr lang="en-US" altLang="ja-JP" dirty="0">
                <a:solidFill>
                  <a:srgbClr val="FF0000"/>
                </a:solidFill>
              </a:rPr>
              <a:t>※1</a:t>
            </a:r>
            <a:r>
              <a:rPr lang="ja-JP" altLang="en-US" dirty="0">
                <a:solidFill>
                  <a:srgbClr val="FF0000"/>
                </a:solidFill>
              </a:rPr>
              <a:t>サービスあたり</a:t>
            </a:r>
            <a:r>
              <a:rPr lang="en-US" altLang="ja-JP" dirty="0">
                <a:solidFill>
                  <a:srgbClr val="FF0000"/>
                </a:solidFill>
              </a:rPr>
              <a:t>1,000</a:t>
            </a:r>
            <a:r>
              <a:rPr lang="ja-JP" altLang="en-US" dirty="0">
                <a:solidFill>
                  <a:srgbClr val="FF0000"/>
                </a:solidFill>
              </a:rPr>
              <a:t>人以上を目標に利用者の確保に努める。</a:t>
            </a:r>
            <a:endParaRPr kumimoji="1" lang="ja-JP" altLang="en-US" dirty="0">
              <a:solidFill>
                <a:srgbClr val="FF0000"/>
              </a:solidFill>
            </a:endParaRPr>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14</a:t>
            </a:fld>
            <a:endParaRPr lang="ja-JP" altLang="en-US"/>
          </a:p>
        </p:txBody>
      </p:sp>
    </p:spTree>
    <p:extLst>
      <p:ext uri="{BB962C8B-B14F-4D97-AF65-F5344CB8AC3E}">
        <p14:creationId xmlns:p14="http://schemas.microsoft.com/office/powerpoint/2010/main" val="454467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6.</a:t>
            </a:r>
            <a:r>
              <a:rPr kumimoji="1" lang="ja-JP" altLang="en-US" dirty="0" smtClean="0"/>
              <a:t>　実現性</a:t>
            </a:r>
            <a:endParaRPr kumimoji="1" lang="ja-JP" altLang="en-US" dirty="0"/>
          </a:p>
        </p:txBody>
      </p:sp>
      <p:sp>
        <p:nvSpPr>
          <p:cNvPr id="3" name="コンテンツ プレースホルダー 2"/>
          <p:cNvSpPr>
            <a:spLocks noGrp="1"/>
          </p:cNvSpPr>
          <p:nvPr>
            <p:ph idx="1"/>
          </p:nvPr>
        </p:nvSpPr>
        <p:spPr/>
        <p:txBody>
          <a:bodyPr/>
          <a:lstStyle/>
          <a:p>
            <a:r>
              <a:rPr lang="ja-JP" altLang="en-US" dirty="0"/>
              <a:t>費用面に関する仕組みのアイディアとその</a:t>
            </a:r>
            <a:r>
              <a:rPr lang="ja-JP" altLang="en-US" dirty="0" smtClean="0"/>
              <a:t>実現性</a:t>
            </a:r>
            <a:endParaRPr lang="en-US" altLang="ja-JP" dirty="0" smtClean="0"/>
          </a:p>
          <a:p>
            <a:pPr marL="171450" indent="-171450">
              <a:buFont typeface="Arial" panose="020B0604020202020204" pitchFamily="34" charset="0"/>
              <a:buChar char="•"/>
            </a:pPr>
            <a:r>
              <a:rPr lang="ja-JP" altLang="en-US" dirty="0" smtClean="0">
                <a:solidFill>
                  <a:srgbClr val="FF0000"/>
                </a:solidFill>
                <a:latin typeface="Meiryo UI" panose="020B0604030504040204" pitchFamily="50" charset="-128"/>
                <a:ea typeface="Meiryo UI" panose="020B0604030504040204" pitchFamily="50" charset="-128"/>
              </a:rPr>
              <a:t>プロジェクト内</a:t>
            </a:r>
            <a:r>
              <a:rPr lang="ja-JP" altLang="en-US" dirty="0">
                <a:solidFill>
                  <a:srgbClr val="FF0000"/>
                </a:solidFill>
                <a:latin typeface="Meiryo UI" panose="020B0604030504040204" pitchFamily="50" charset="-128"/>
                <a:ea typeface="Meiryo UI" panose="020B0604030504040204" pitchFamily="50" charset="-128"/>
              </a:rPr>
              <a:t>での収益をプロジェクト費に充てるアイディアがあれば、具体的に記載してください。</a:t>
            </a:r>
            <a:endParaRPr lang="en-US" altLang="ja-JP"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dirty="0">
                <a:solidFill>
                  <a:srgbClr val="FF0000"/>
                </a:solidFill>
                <a:latin typeface="Meiryo UI" panose="020B0604030504040204" pitchFamily="50" charset="-128"/>
                <a:ea typeface="Meiryo UI" panose="020B0604030504040204" pitchFamily="50" charset="-128"/>
              </a:rPr>
              <a:t>既にある仕組みやサービスを活用することで、ランニングコストやイニシャルコストを抑えられるアイディアがあれば記載してください。</a:t>
            </a:r>
            <a:endParaRPr lang="en-US" altLang="ja-JP"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dirty="0">
                <a:solidFill>
                  <a:srgbClr val="FF0000"/>
                </a:solidFill>
                <a:latin typeface="Meiryo UI" panose="020B0604030504040204" pitchFamily="50" charset="-128"/>
                <a:ea typeface="Meiryo UI" panose="020B0604030504040204" pitchFamily="50" charset="-128"/>
              </a:rPr>
              <a:t>民間事業者や大学等と連携することで、費用を抑えて提供できるサービスや構築できる仕組みがあれば記載してください。</a:t>
            </a:r>
            <a:endParaRPr lang="en-US" altLang="ja-JP"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dirty="0" smtClean="0">
                <a:solidFill>
                  <a:srgbClr val="FF0000"/>
                </a:solidFill>
              </a:rPr>
              <a:t>その他、プロジェクトに関する工夫を具体的に記載</a:t>
            </a:r>
            <a:r>
              <a:rPr lang="ja-JP" altLang="en-US" dirty="0" smtClean="0">
                <a:solidFill>
                  <a:srgbClr val="FF0000"/>
                </a:solidFill>
              </a:rPr>
              <a:t>してください。</a:t>
            </a:r>
            <a:endParaRPr kumimoji="1" lang="ja-JP" altLang="en-US" dirty="0">
              <a:solidFill>
                <a:srgbClr val="FF0000"/>
              </a:solidFill>
            </a:endParaRPr>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15</a:t>
            </a:fld>
            <a:endParaRPr lang="ja-JP" altLang="en-US"/>
          </a:p>
        </p:txBody>
      </p:sp>
    </p:spTree>
    <p:extLst>
      <p:ext uri="{BB962C8B-B14F-4D97-AF65-F5344CB8AC3E}">
        <p14:creationId xmlns:p14="http://schemas.microsoft.com/office/powerpoint/2010/main" val="1299615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6.</a:t>
            </a:r>
            <a:r>
              <a:rPr kumimoji="1" lang="ja-JP" altLang="en-US" dirty="0" smtClean="0"/>
              <a:t>　発展性</a:t>
            </a:r>
            <a:endParaRPr kumimoji="1" lang="ja-JP" altLang="en-US" dirty="0"/>
          </a:p>
        </p:txBody>
      </p:sp>
      <p:sp>
        <p:nvSpPr>
          <p:cNvPr id="3" name="コンテンツ プレースホルダー 2"/>
          <p:cNvSpPr>
            <a:spLocks noGrp="1"/>
          </p:cNvSpPr>
          <p:nvPr>
            <p:ph idx="1"/>
          </p:nvPr>
        </p:nvSpPr>
        <p:spPr/>
        <p:txBody>
          <a:bodyPr/>
          <a:lstStyle/>
          <a:p>
            <a:pPr marL="285750" indent="-285750">
              <a:buFont typeface="Arial" panose="020B0604020202020204" pitchFamily="34" charset="0"/>
              <a:buChar char="•"/>
            </a:pPr>
            <a:r>
              <a:rPr lang="ja-JP" altLang="en-US" dirty="0" smtClean="0">
                <a:solidFill>
                  <a:srgbClr val="FF0000"/>
                </a:solidFill>
                <a:latin typeface="Meiryo UI" panose="020B0604030504040204" pitchFamily="50" charset="-128"/>
                <a:ea typeface="Meiryo UI" panose="020B0604030504040204" pitchFamily="50" charset="-128"/>
              </a:rPr>
              <a:t>今後</a:t>
            </a:r>
            <a:r>
              <a:rPr lang="ja-JP" altLang="en-US" dirty="0">
                <a:solidFill>
                  <a:srgbClr val="FF0000"/>
                </a:solidFill>
                <a:latin typeface="Meiryo UI" panose="020B0604030504040204" pitchFamily="50" charset="-128"/>
                <a:ea typeface="Meiryo UI" panose="020B0604030504040204" pitchFamily="50" charset="-128"/>
              </a:rPr>
              <a:t>、本市の財源だけに頼ることがなく長期間継続して運用できる仕組みがあるか、その見込みを踏まえて記載してください</a:t>
            </a:r>
            <a:r>
              <a:rPr lang="ja-JP" altLang="en-US" dirty="0" smtClean="0">
                <a:solidFill>
                  <a:srgbClr val="FF0000"/>
                </a:solidFill>
                <a:latin typeface="Meiryo UI" panose="020B0604030504040204" pitchFamily="50" charset="-128"/>
                <a:ea typeface="Meiryo UI" panose="020B0604030504040204" pitchFamily="50" charset="-128"/>
              </a:rPr>
              <a:t>。</a:t>
            </a:r>
            <a:endParaRPr lang="en-US" altLang="ja-JP" dirty="0" smtClean="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dirty="0">
                <a:solidFill>
                  <a:srgbClr val="FF0000"/>
                </a:solidFill>
                <a:latin typeface="Meiryo UI" panose="020B0604030504040204" pitchFamily="50" charset="-128"/>
                <a:ea typeface="Meiryo UI" panose="020B0604030504040204" pitchFamily="50" charset="-128"/>
              </a:rPr>
              <a:t>利用者の拡大や他サービス、他分野との連携など、発展するアイデアをその実現性を踏まえて記載してください</a:t>
            </a:r>
            <a:r>
              <a:rPr lang="ja-JP" altLang="en-US" dirty="0" smtClean="0">
                <a:solidFill>
                  <a:srgbClr val="FF0000"/>
                </a:solidFill>
                <a:latin typeface="Meiryo UI" panose="020B0604030504040204" pitchFamily="50" charset="-128"/>
                <a:ea typeface="Meiryo UI" panose="020B0604030504040204" pitchFamily="50" charset="-128"/>
              </a:rPr>
              <a:t>。</a:t>
            </a:r>
            <a:endParaRPr lang="en-US" altLang="ja-JP" dirty="0" smtClean="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ja-JP" dirty="0">
                <a:solidFill>
                  <a:srgbClr val="FF0000"/>
                </a:solidFill>
              </a:rPr>
              <a:t>仙台市内に拠点がある団体等の参画や、仙台市内の場所（公園、店舗等）を活用しているか。</a:t>
            </a:r>
          </a:p>
          <a:p>
            <a:pPr marL="285750" indent="-285750">
              <a:buFont typeface="Arial" panose="020B0604020202020204" pitchFamily="34" charset="0"/>
              <a:buChar char="•"/>
            </a:pPr>
            <a:endParaRPr lang="en-US" altLang="ja-JP"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dirty="0">
              <a:solidFill>
                <a:srgbClr val="FF0000"/>
              </a:solidFill>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16</a:t>
            </a:fld>
            <a:endParaRPr lang="ja-JP" altLang="en-US"/>
          </a:p>
        </p:txBody>
      </p:sp>
    </p:spTree>
    <p:extLst>
      <p:ext uri="{BB962C8B-B14F-4D97-AF65-F5344CB8AC3E}">
        <p14:creationId xmlns:p14="http://schemas.microsoft.com/office/powerpoint/2010/main" val="2418989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rgbClr val="FF0000"/>
                </a:solidFill>
                <a:latin typeface="Meiryo UI" panose="020B0604030504040204" pitchFamily="50" charset="-128"/>
                <a:ea typeface="Meiryo UI" panose="020B0604030504040204" pitchFamily="50" charset="-128"/>
              </a:rPr>
              <a:t>本市の他の助成制度や国、本市以外の地方公共団体その他公共団体若しくは公共的団体から運営費等に係る補助又はこれに類する助成を受けている場合は、遺漏なく記載してください。また、今後検討している補助・助成等がありましたら記載してください</a:t>
            </a:r>
            <a:r>
              <a:rPr lang="ja-JP" altLang="en-US" dirty="0" smtClean="0">
                <a:solidFill>
                  <a:srgbClr val="FF0000"/>
                </a:solidFill>
                <a:latin typeface="Meiryo UI" panose="020B0604030504040204" pitchFamily="50" charset="-128"/>
                <a:ea typeface="Meiryo UI" panose="020B0604030504040204" pitchFamily="50" charset="-128"/>
              </a:rPr>
              <a:t>。</a:t>
            </a:r>
            <a:endParaRPr lang="en-US" altLang="ja-JP" dirty="0" smtClean="0">
              <a:solidFill>
                <a:srgbClr val="FF0000"/>
              </a:solidFill>
              <a:latin typeface="Meiryo UI" panose="020B0604030504040204" pitchFamily="50" charset="-128"/>
              <a:ea typeface="Meiryo UI" panose="020B0604030504040204" pitchFamily="50" charset="-128"/>
            </a:endParaRPr>
          </a:p>
          <a:p>
            <a:r>
              <a:rPr lang="en-US" altLang="ja-JP" dirty="0" smtClean="0">
                <a:solidFill>
                  <a:srgbClr val="FF0000"/>
                </a:solidFill>
                <a:latin typeface="Meiryo UI" panose="020B0604030504040204" pitchFamily="50" charset="-128"/>
                <a:ea typeface="Meiryo UI" panose="020B0604030504040204" pitchFamily="50" charset="-128"/>
              </a:rPr>
              <a:t>※</a:t>
            </a:r>
            <a:r>
              <a:rPr lang="ja-JP" altLang="en-US" dirty="0" smtClean="0">
                <a:solidFill>
                  <a:srgbClr val="FF0000"/>
                </a:solidFill>
                <a:latin typeface="Meiryo UI" panose="020B0604030504040204" pitchFamily="50" charset="-128"/>
                <a:ea typeface="Meiryo UI" panose="020B0604030504040204" pitchFamily="50" charset="-128"/>
              </a:rPr>
              <a:t>これらに該当するものがある場合、審査で不利になることは一切ありません。</a:t>
            </a:r>
            <a:endParaRPr lang="en-US" altLang="ja-JP" dirty="0">
              <a:solidFill>
                <a:srgbClr val="FF0000"/>
              </a:solidFill>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17</a:t>
            </a:fld>
            <a:endParaRPr lang="ja-JP" altLang="en-US"/>
          </a:p>
        </p:txBody>
      </p:sp>
      <p:graphicFrame>
        <p:nvGraphicFramePr>
          <p:cNvPr id="5" name="表 4"/>
          <p:cNvGraphicFramePr>
            <a:graphicFrameLocks noGrp="1"/>
          </p:cNvGraphicFramePr>
          <p:nvPr>
            <p:extLst>
              <p:ext uri="{D42A27DB-BD31-4B8C-83A1-F6EECF244321}">
                <p14:modId xmlns:p14="http://schemas.microsoft.com/office/powerpoint/2010/main" val="1524808745"/>
              </p:ext>
            </p:extLst>
          </p:nvPr>
        </p:nvGraphicFramePr>
        <p:xfrm>
          <a:off x="240600" y="1619104"/>
          <a:ext cx="9424800" cy="3794360"/>
        </p:xfrm>
        <a:graphic>
          <a:graphicData uri="http://schemas.openxmlformats.org/drawingml/2006/table">
            <a:tbl>
              <a:tblPr firstRow="1" bandRow="1">
                <a:tableStyleId>{5940675A-B579-460E-94D1-54222C63F5DA}</a:tableStyleId>
              </a:tblPr>
              <a:tblGrid>
                <a:gridCol w="2005375">
                  <a:extLst>
                    <a:ext uri="{9D8B030D-6E8A-4147-A177-3AD203B41FA5}">
                      <a16:colId xmlns:a16="http://schemas.microsoft.com/office/drawing/2014/main" val="3407226981"/>
                    </a:ext>
                  </a:extLst>
                </a:gridCol>
                <a:gridCol w="2514600">
                  <a:extLst>
                    <a:ext uri="{9D8B030D-6E8A-4147-A177-3AD203B41FA5}">
                      <a16:colId xmlns:a16="http://schemas.microsoft.com/office/drawing/2014/main" val="2425605743"/>
                    </a:ext>
                  </a:extLst>
                </a:gridCol>
                <a:gridCol w="1556657">
                  <a:extLst>
                    <a:ext uri="{9D8B030D-6E8A-4147-A177-3AD203B41FA5}">
                      <a16:colId xmlns:a16="http://schemas.microsoft.com/office/drawing/2014/main" val="4077284687"/>
                    </a:ext>
                  </a:extLst>
                </a:gridCol>
                <a:gridCol w="1073722">
                  <a:extLst>
                    <a:ext uri="{9D8B030D-6E8A-4147-A177-3AD203B41FA5}">
                      <a16:colId xmlns:a16="http://schemas.microsoft.com/office/drawing/2014/main" val="3169742768"/>
                    </a:ext>
                  </a:extLst>
                </a:gridCol>
                <a:gridCol w="1408221">
                  <a:extLst>
                    <a:ext uri="{9D8B030D-6E8A-4147-A177-3AD203B41FA5}">
                      <a16:colId xmlns:a16="http://schemas.microsoft.com/office/drawing/2014/main" val="2940654780"/>
                    </a:ext>
                  </a:extLst>
                </a:gridCol>
                <a:gridCol w="866225">
                  <a:extLst>
                    <a:ext uri="{9D8B030D-6E8A-4147-A177-3AD203B41FA5}">
                      <a16:colId xmlns:a16="http://schemas.microsoft.com/office/drawing/2014/main" val="2727040371"/>
                    </a:ext>
                  </a:extLst>
                </a:gridCol>
              </a:tblGrid>
              <a:tr h="360065">
                <a:tc>
                  <a:txBody>
                    <a:bodyPr/>
                    <a:lstStyle/>
                    <a:p>
                      <a:pPr algn="ctr"/>
                      <a:r>
                        <a:rPr kumimoji="1" lang="ja-JP" altLang="en-US" sz="1200" dirty="0" smtClean="0"/>
                        <a:t>補助・助成事業名</a:t>
                      </a:r>
                      <a:endParaRPr kumimoji="1" lang="ja-JP" altLang="en-US" sz="1200" dirty="0"/>
                    </a:p>
                  </a:txBody>
                  <a:tcPr anchor="ctr">
                    <a:solidFill>
                      <a:schemeClr val="bg1">
                        <a:lumMod val="95000"/>
                      </a:schemeClr>
                    </a:solidFill>
                  </a:tcPr>
                </a:tc>
                <a:tc>
                  <a:txBody>
                    <a:bodyPr/>
                    <a:lstStyle/>
                    <a:p>
                      <a:pPr algn="ctr"/>
                      <a:r>
                        <a:rPr kumimoji="1" lang="ja-JP" altLang="en-US" sz="1200" dirty="0" smtClean="0"/>
                        <a:t>補助・助成制度の名称</a:t>
                      </a:r>
                      <a:endParaRPr kumimoji="1" lang="ja-JP" altLang="en-US" sz="1200" dirty="0"/>
                    </a:p>
                  </a:txBody>
                  <a:tcPr anchor="ctr">
                    <a:solidFill>
                      <a:schemeClr val="bg1">
                        <a:lumMod val="95000"/>
                      </a:schemeClr>
                    </a:solidFill>
                  </a:tcPr>
                </a:tc>
                <a:tc>
                  <a:txBody>
                    <a:bodyPr/>
                    <a:lstStyle/>
                    <a:p>
                      <a:pPr algn="ctr"/>
                      <a:r>
                        <a:rPr kumimoji="1" lang="ja-JP" altLang="en-US" sz="1200" dirty="0" smtClean="0"/>
                        <a:t>補助・助成元の機関</a:t>
                      </a:r>
                      <a:endParaRPr kumimoji="1" lang="ja-JP" altLang="en-US" sz="1200" dirty="0"/>
                    </a:p>
                  </a:txBody>
                  <a:tcPr anchor="ctr">
                    <a:solidFill>
                      <a:schemeClr val="bg1">
                        <a:lumMod val="95000"/>
                      </a:schemeClr>
                    </a:solidFill>
                  </a:tcPr>
                </a:tc>
                <a:tc>
                  <a:txBody>
                    <a:bodyPr/>
                    <a:lstStyle/>
                    <a:p>
                      <a:pPr algn="ctr"/>
                      <a:r>
                        <a:rPr kumimoji="1" lang="ja-JP" altLang="en-US" sz="1200" dirty="0" smtClean="0"/>
                        <a:t>補助対象金額と補助率</a:t>
                      </a:r>
                      <a:endParaRPr kumimoji="1" lang="ja-JP" altLang="en-US" sz="1200" dirty="0"/>
                    </a:p>
                  </a:txBody>
                  <a:tcPr anchor="ctr">
                    <a:solidFill>
                      <a:schemeClr val="bg1">
                        <a:lumMod val="95000"/>
                      </a:schemeClr>
                    </a:solidFill>
                  </a:tcPr>
                </a:tc>
                <a:tc>
                  <a:txBody>
                    <a:bodyPr/>
                    <a:lstStyle/>
                    <a:p>
                      <a:pPr algn="ctr"/>
                      <a:r>
                        <a:rPr kumimoji="1" lang="ja-JP" altLang="en-US" sz="1200" dirty="0" smtClean="0"/>
                        <a:t>補助・助成対象の年月</a:t>
                      </a:r>
                      <a:endParaRPr kumimoji="1" lang="ja-JP" altLang="en-US" sz="1200" dirty="0"/>
                    </a:p>
                  </a:txBody>
                  <a:tcPr anchor="ctr">
                    <a:solidFill>
                      <a:schemeClr val="bg1">
                        <a:lumMod val="95000"/>
                      </a:schemeClr>
                    </a:solidFill>
                  </a:tcPr>
                </a:tc>
                <a:tc>
                  <a:txBody>
                    <a:bodyPr/>
                    <a:lstStyle/>
                    <a:p>
                      <a:pPr algn="ctr"/>
                      <a:r>
                        <a:rPr kumimoji="1" lang="en-US" altLang="ja-JP" sz="900" dirty="0" smtClean="0"/>
                        <a:t>※</a:t>
                      </a:r>
                      <a:r>
                        <a:rPr kumimoji="1" lang="ja-JP" altLang="en-US" sz="900" dirty="0" smtClean="0"/>
                        <a:t>今後の検討内容の場合は、以下に「検討中」と記載する</a:t>
                      </a:r>
                      <a:endParaRPr kumimoji="1" lang="en-US" altLang="ja-JP" sz="900" dirty="0" smtClean="0"/>
                    </a:p>
                  </a:txBody>
                  <a:tcPr anchor="ctr">
                    <a:solidFill>
                      <a:schemeClr val="bg1">
                        <a:lumMod val="95000"/>
                      </a:schemeClr>
                    </a:solidFill>
                  </a:tcPr>
                </a:tc>
                <a:extLst>
                  <a:ext uri="{0D108BD9-81ED-4DB2-BD59-A6C34878D82A}">
                    <a16:rowId xmlns:a16="http://schemas.microsoft.com/office/drawing/2014/main" val="3287863509"/>
                  </a:ext>
                </a:extLst>
              </a:tr>
              <a:tr h="788570">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369741775"/>
                  </a:ext>
                </a:extLst>
              </a:tr>
              <a:tr h="788570">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a:p>
                  </a:txBody>
                  <a:tcPr anchor="ctr"/>
                </a:tc>
                <a:tc>
                  <a:txBody>
                    <a:bodyPr/>
                    <a:lstStyle/>
                    <a:p>
                      <a:endParaRPr kumimoji="1" lang="ja-JP" altLang="en-US" sz="1100"/>
                    </a:p>
                  </a:txBody>
                  <a:tcPr anchor="ctr"/>
                </a:tc>
                <a:tc>
                  <a:txBody>
                    <a:bodyPr/>
                    <a:lstStyle/>
                    <a:p>
                      <a:endParaRPr kumimoji="1" lang="ja-JP" altLang="en-US" sz="1100"/>
                    </a:p>
                  </a:txBody>
                  <a:tcPr anchor="ctr"/>
                </a:tc>
                <a:extLst>
                  <a:ext uri="{0D108BD9-81ED-4DB2-BD59-A6C34878D82A}">
                    <a16:rowId xmlns:a16="http://schemas.microsoft.com/office/drawing/2014/main" val="2544010840"/>
                  </a:ext>
                </a:extLst>
              </a:tr>
              <a:tr h="788570">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798885947"/>
                  </a:ext>
                </a:extLst>
              </a:tr>
              <a:tr h="788570">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608816964"/>
                  </a:ext>
                </a:extLst>
              </a:tr>
            </a:tbl>
          </a:graphicData>
        </a:graphic>
      </p:graphicFrame>
    </p:spTree>
    <p:extLst>
      <p:ext uri="{BB962C8B-B14F-4D97-AF65-F5344CB8AC3E}">
        <p14:creationId xmlns:p14="http://schemas.microsoft.com/office/powerpoint/2010/main" val="2544921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rgbClr val="FF0000"/>
                </a:solidFill>
              </a:rPr>
              <a:t>令和</a:t>
            </a:r>
            <a:r>
              <a:rPr lang="en-US" altLang="ja-JP" dirty="0">
                <a:solidFill>
                  <a:srgbClr val="FF0000"/>
                </a:solidFill>
              </a:rPr>
              <a:t>7</a:t>
            </a:r>
            <a:r>
              <a:rPr lang="ja-JP" altLang="en-US" dirty="0">
                <a:solidFill>
                  <a:srgbClr val="FF0000"/>
                </a:solidFill>
              </a:rPr>
              <a:t>年度に実装する場合の</a:t>
            </a:r>
            <a:r>
              <a:rPr lang="ja-JP" altLang="en-US" dirty="0" smtClean="0">
                <a:solidFill>
                  <a:srgbClr val="FF0000"/>
                </a:solidFill>
              </a:rPr>
              <a:t>見積書を、以下の内容を踏まえて、可能でしたら参考見積を添付してください。（様式任意、提案書枚数には含まない）</a:t>
            </a:r>
            <a:endParaRPr lang="en-US" altLang="ja-JP" dirty="0" smtClean="0">
              <a:solidFill>
                <a:srgbClr val="FF0000"/>
              </a:solidFill>
            </a:endParaRPr>
          </a:p>
          <a:p>
            <a:r>
              <a:rPr kumimoji="1" lang="ja-JP" altLang="en-US" sz="1100" dirty="0" smtClean="0"/>
              <a:t>・令和</a:t>
            </a:r>
            <a:r>
              <a:rPr kumimoji="1" lang="en-US" altLang="ja-JP" sz="1100" dirty="0" smtClean="0"/>
              <a:t>7</a:t>
            </a:r>
            <a:r>
              <a:rPr kumimoji="1" lang="ja-JP" altLang="en-US" sz="1100" dirty="0" smtClean="0"/>
              <a:t>年度～少なくても</a:t>
            </a:r>
            <a:r>
              <a:rPr kumimoji="1" lang="en-US" altLang="ja-JP" sz="1100" dirty="0" smtClean="0"/>
              <a:t>3</a:t>
            </a:r>
            <a:r>
              <a:rPr kumimoji="1" lang="ja-JP" altLang="en-US" sz="1100" dirty="0" smtClean="0"/>
              <a:t>年間分</a:t>
            </a:r>
            <a:r>
              <a:rPr lang="ja-JP" altLang="en-US" sz="1100" dirty="0" smtClean="0"/>
              <a:t>、可能なら、令和</a:t>
            </a:r>
            <a:r>
              <a:rPr lang="en-US" altLang="ja-JP" sz="1100" dirty="0" smtClean="0"/>
              <a:t>7</a:t>
            </a:r>
            <a:r>
              <a:rPr lang="ja-JP" altLang="en-US" sz="1100" dirty="0" smtClean="0"/>
              <a:t>年度～</a:t>
            </a:r>
            <a:r>
              <a:rPr lang="en-US" altLang="ja-JP" sz="1100" dirty="0" smtClean="0"/>
              <a:t>10</a:t>
            </a:r>
            <a:r>
              <a:rPr lang="ja-JP" altLang="en-US" sz="1100" dirty="0" smtClean="0"/>
              <a:t>年以上継続する場合</a:t>
            </a:r>
            <a:endParaRPr lang="en-US" altLang="ja-JP" sz="1100" dirty="0" smtClean="0"/>
          </a:p>
          <a:p>
            <a:r>
              <a:rPr kumimoji="1" lang="ja-JP" altLang="en-US" sz="1100" dirty="0" smtClean="0"/>
              <a:t>・令和</a:t>
            </a:r>
            <a:r>
              <a:rPr kumimoji="1" lang="en-US" altLang="ja-JP" sz="1100" dirty="0" smtClean="0"/>
              <a:t>7</a:t>
            </a:r>
            <a:r>
              <a:rPr kumimoji="1" lang="ja-JP" altLang="en-US" sz="1100" dirty="0" smtClean="0"/>
              <a:t>年度に利用者</a:t>
            </a:r>
            <a:r>
              <a:rPr lang="en-US" altLang="ja-JP" sz="1100" dirty="0"/>
              <a:t>2</a:t>
            </a:r>
            <a:r>
              <a:rPr lang="ja-JP" altLang="en-US" sz="1100" dirty="0" smtClean="0"/>
              <a:t>万人以上にするためのプロモーションとその利用者が利用可能な状態にするために必要な経費を含む</a:t>
            </a:r>
            <a:endParaRPr lang="en-US" altLang="ja-JP" sz="1100" dirty="0" smtClean="0"/>
          </a:p>
          <a:p>
            <a:r>
              <a:rPr kumimoji="1" lang="ja-JP" altLang="en-US" sz="1100" dirty="0" smtClean="0"/>
              <a:t>・令和</a:t>
            </a:r>
            <a:r>
              <a:rPr kumimoji="1" lang="en-US" altLang="ja-JP" sz="1100" dirty="0" smtClean="0"/>
              <a:t>8</a:t>
            </a:r>
            <a:r>
              <a:rPr kumimoji="1" lang="ja-JP" altLang="en-US" sz="1100" dirty="0" smtClean="0"/>
              <a:t>年度～令和</a:t>
            </a:r>
            <a:r>
              <a:rPr kumimoji="1" lang="en-US" altLang="ja-JP" sz="1100" dirty="0" smtClean="0"/>
              <a:t>10</a:t>
            </a:r>
            <a:r>
              <a:rPr kumimoji="1" lang="ja-JP" altLang="en-US" sz="1100" dirty="0" smtClean="0"/>
              <a:t>年度</a:t>
            </a:r>
            <a:r>
              <a:rPr kumimoji="1" lang="en-US" altLang="ja-JP" sz="1100" dirty="0" smtClean="0"/>
              <a:t>3</a:t>
            </a:r>
            <a:r>
              <a:rPr kumimoji="1" lang="ja-JP" altLang="en-US" sz="1100" dirty="0" smtClean="0"/>
              <a:t>年間で利用者</a:t>
            </a:r>
            <a:r>
              <a:rPr lang="en-US" altLang="ja-JP" sz="1100" dirty="0" smtClean="0"/>
              <a:t>30</a:t>
            </a:r>
            <a:r>
              <a:rPr kumimoji="1" lang="ja-JP" altLang="en-US" sz="1100" dirty="0" smtClean="0"/>
              <a:t>万人</a:t>
            </a:r>
            <a:r>
              <a:rPr lang="ja-JP" altLang="en-US" sz="1100" dirty="0"/>
              <a:t>以上にするためのプロモーションとその利用者が利用可能な状態にするために必要な経費を含む</a:t>
            </a:r>
            <a:endParaRPr lang="en-US" altLang="ja-JP" sz="1100" dirty="0"/>
          </a:p>
          <a:p>
            <a:r>
              <a:rPr kumimoji="1" lang="ja-JP" altLang="en-US" sz="1100" dirty="0" smtClean="0"/>
              <a:t>・令和</a:t>
            </a:r>
            <a:r>
              <a:rPr kumimoji="1" lang="en-US" altLang="ja-JP" sz="1100" dirty="0" smtClean="0"/>
              <a:t>8</a:t>
            </a:r>
            <a:r>
              <a:rPr kumimoji="1" lang="ja-JP" altLang="en-US" sz="1100" dirty="0" smtClean="0"/>
              <a:t>年度に仮に</a:t>
            </a:r>
            <a:r>
              <a:rPr lang="ja-JP" altLang="en-US" sz="1100" dirty="0" smtClean="0"/>
              <a:t>県内の他市町村への横展開をする</a:t>
            </a:r>
            <a:r>
              <a:rPr lang="ja-JP" altLang="en-US" sz="1100" dirty="0"/>
              <a:t>場合</a:t>
            </a:r>
            <a:r>
              <a:rPr lang="ja-JP" altLang="en-US" sz="1100" dirty="0" smtClean="0"/>
              <a:t>のパターンを入れる</a:t>
            </a:r>
            <a:endParaRPr lang="en-US" altLang="ja-JP" sz="1100" dirty="0" smtClean="0"/>
          </a:p>
          <a:p>
            <a:r>
              <a:rPr kumimoji="1" lang="ja-JP" altLang="en-US" sz="1100" dirty="0" smtClean="0"/>
              <a:t>・ランニングコストとイニシャルコストがわかるように</a:t>
            </a:r>
            <a:r>
              <a:rPr lang="ja-JP" altLang="en-US" sz="1100" dirty="0"/>
              <a:t>項目</a:t>
            </a:r>
            <a:r>
              <a:rPr lang="ja-JP" altLang="en-US" sz="1100" dirty="0" smtClean="0"/>
              <a:t>を分けるように記載する</a:t>
            </a:r>
            <a:endParaRPr lang="en-US" altLang="ja-JP" sz="1100" dirty="0" smtClean="0"/>
          </a:p>
          <a:p>
            <a:r>
              <a:rPr kumimoji="1" lang="ja-JP" altLang="en-US" sz="1100" dirty="0" smtClean="0"/>
              <a:t>・活用候補の補助金等があれば、参考情報として記載する</a:t>
            </a:r>
            <a:endParaRPr kumimoji="1" lang="en-US" altLang="ja-JP" sz="1100" dirty="0" smtClean="0"/>
          </a:p>
          <a:p>
            <a:r>
              <a:rPr lang="ja-JP" altLang="en-US" sz="1100" dirty="0" smtClean="0"/>
              <a:t>・本プロジェクト</a:t>
            </a:r>
            <a:r>
              <a:rPr lang="ja-JP" altLang="en-US" sz="1100" dirty="0"/>
              <a:t>内</a:t>
            </a:r>
            <a:r>
              <a:rPr lang="ja-JP" altLang="en-US" sz="1100" dirty="0" smtClean="0"/>
              <a:t>で見込める歳入についても、項目と見込み額を記載する</a:t>
            </a:r>
            <a:endParaRPr lang="en-US" altLang="ja-JP" sz="1100" dirty="0" smtClean="0"/>
          </a:p>
          <a:p>
            <a:r>
              <a:rPr kumimoji="1" lang="ja-JP" altLang="en-US" sz="1100" dirty="0" smtClean="0"/>
              <a:t>・本プロジェクト内で目指すサービスの趣旨をよく理解し、それを実施するために係る経費も記載する（例：インセンティブやイベント開催、協賛、その他）</a:t>
            </a:r>
            <a:endParaRPr kumimoji="1" lang="en-US" altLang="ja-JP" sz="1100" dirty="0"/>
          </a:p>
          <a:p>
            <a:endParaRPr kumimoji="1" lang="ja-JP" altLang="en-US" sz="1600" dirty="0"/>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18</a:t>
            </a:fld>
            <a:endParaRPr lang="ja-JP" altLang="en-US"/>
          </a:p>
        </p:txBody>
      </p:sp>
    </p:spTree>
    <p:extLst>
      <p:ext uri="{BB962C8B-B14F-4D97-AF65-F5344CB8AC3E}">
        <p14:creationId xmlns:p14="http://schemas.microsoft.com/office/powerpoint/2010/main" val="1828187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記載の留意事項</a:t>
            </a:r>
            <a:endParaRPr kumimoji="1" lang="ja-JP" altLang="en-US" dirty="0"/>
          </a:p>
        </p:txBody>
      </p:sp>
      <p:sp>
        <p:nvSpPr>
          <p:cNvPr id="5" name="コンテンツ プレースホルダー 4"/>
          <p:cNvSpPr>
            <a:spLocks noGrp="1"/>
          </p:cNvSpPr>
          <p:nvPr>
            <p:ph idx="1"/>
          </p:nvPr>
        </p:nvSpPr>
        <p:spPr/>
        <p:txBody>
          <a:bodyPr/>
          <a:lstStyle/>
          <a:p>
            <a:pPr>
              <a:lnSpc>
                <a:spcPct val="150000"/>
              </a:lnSpc>
            </a:pPr>
            <a:r>
              <a:rPr lang="ja-JP" altLang="en-US" sz="1800" dirty="0"/>
              <a:t>パワーポイント</a:t>
            </a:r>
            <a:r>
              <a:rPr lang="ja-JP" altLang="en-US" sz="1800" dirty="0" smtClean="0"/>
              <a:t>形式で、</a:t>
            </a:r>
            <a:r>
              <a:rPr lang="en-US" altLang="ja-JP" sz="1800" dirty="0" smtClean="0"/>
              <a:t>A4</a:t>
            </a:r>
            <a:r>
              <a:rPr lang="ja-JP" altLang="en-US" sz="1800" dirty="0" err="1"/>
              <a:t>、</a:t>
            </a:r>
            <a:r>
              <a:rPr lang="en-US" altLang="ja-JP" sz="1800" dirty="0"/>
              <a:t>20</a:t>
            </a:r>
            <a:r>
              <a:rPr lang="ja-JP" altLang="en-US" sz="1800" dirty="0"/>
              <a:t>枚まで（表紙・目次含む</a:t>
            </a:r>
            <a:r>
              <a:rPr lang="ja-JP" altLang="en-US" sz="1800" dirty="0" smtClean="0"/>
              <a:t>）とする。</a:t>
            </a:r>
            <a:endParaRPr lang="en-US" altLang="ja-JP" sz="1800" dirty="0" smtClean="0"/>
          </a:p>
          <a:p>
            <a:pPr>
              <a:lnSpc>
                <a:spcPct val="150000"/>
              </a:lnSpc>
            </a:pPr>
            <a:r>
              <a:rPr lang="en-US" altLang="ja-JP" sz="1800" dirty="0" smtClean="0"/>
              <a:t>P3</a:t>
            </a:r>
            <a:r>
              <a:rPr lang="ja-JP" altLang="en-US" sz="1800" dirty="0" smtClean="0"/>
              <a:t>：複数</a:t>
            </a:r>
            <a:r>
              <a:rPr lang="ja-JP" altLang="en-US" sz="1800" dirty="0"/>
              <a:t>実施者で応募する場合も含め、参画する全ての実施者の情報</a:t>
            </a:r>
            <a:r>
              <a:rPr lang="ja-JP" altLang="en-US" sz="1800" dirty="0" smtClean="0"/>
              <a:t>を記載</a:t>
            </a:r>
            <a:r>
              <a:rPr lang="ja-JP" altLang="en-US" sz="1800" dirty="0"/>
              <a:t>してください</a:t>
            </a:r>
            <a:r>
              <a:rPr lang="ja-JP" altLang="en-US" sz="1800" dirty="0" smtClean="0"/>
              <a:t>。</a:t>
            </a:r>
            <a:endParaRPr lang="en-US" altLang="ja-JP" sz="1800" dirty="0" smtClean="0"/>
          </a:p>
          <a:p>
            <a:pPr>
              <a:lnSpc>
                <a:spcPct val="150000"/>
              </a:lnSpc>
            </a:pPr>
            <a:r>
              <a:rPr lang="en-US" altLang="ja-JP" sz="1800" dirty="0" smtClean="0"/>
              <a:t>P4</a:t>
            </a:r>
            <a:r>
              <a:rPr lang="ja-JP" altLang="en-US" sz="1800" dirty="0" smtClean="0"/>
              <a:t>：該当するタイプを〇で囲ってください。両方の機能を</a:t>
            </a:r>
            <a:r>
              <a:rPr lang="ja-JP" altLang="en-US" sz="1800" dirty="0"/>
              <a:t>有</a:t>
            </a:r>
            <a:r>
              <a:rPr lang="ja-JP" altLang="en-US" sz="1800" dirty="0" smtClean="0"/>
              <a:t>する場合は、両方とも〇で囲ってください。</a:t>
            </a:r>
            <a:endParaRPr lang="en-US" altLang="ja-JP" sz="1800" dirty="0" smtClean="0"/>
          </a:p>
          <a:p>
            <a:pPr>
              <a:lnSpc>
                <a:spcPct val="150000"/>
              </a:lnSpc>
            </a:pPr>
            <a:r>
              <a:rPr lang="en-US" altLang="ja-JP" sz="1800" dirty="0"/>
              <a:t>P6</a:t>
            </a:r>
            <a:r>
              <a:rPr lang="ja-JP" altLang="en-US" sz="1800" dirty="0"/>
              <a:t>： 「</a:t>
            </a:r>
            <a:r>
              <a:rPr lang="en-US" altLang="ja-JP" sz="1800" dirty="0"/>
              <a:t>1.</a:t>
            </a:r>
            <a:r>
              <a:rPr lang="ja-JP" altLang="en-US" sz="1800" dirty="0"/>
              <a:t>プロジェクト概要」は、採択後、市</a:t>
            </a:r>
            <a:r>
              <a:rPr lang="en-US" altLang="ja-JP" sz="1800" dirty="0"/>
              <a:t>HP</a:t>
            </a:r>
            <a:r>
              <a:rPr lang="ja-JP" altLang="en-US" sz="1800" dirty="0"/>
              <a:t>で公開する場合があります</a:t>
            </a:r>
            <a:r>
              <a:rPr lang="ja-JP" altLang="en-US" sz="1800" dirty="0" smtClean="0"/>
              <a:t>。</a:t>
            </a:r>
            <a:endParaRPr lang="en-US" altLang="ja-JP" sz="1800" dirty="0"/>
          </a:p>
          <a:p>
            <a:pPr>
              <a:lnSpc>
                <a:spcPct val="150000"/>
              </a:lnSpc>
            </a:pPr>
            <a:r>
              <a:rPr lang="en-US" altLang="ja-JP" sz="1800" dirty="0" smtClean="0"/>
              <a:t>P6</a:t>
            </a:r>
            <a:r>
              <a:rPr lang="ja-JP" altLang="en-US" sz="1800" dirty="0" smtClean="0"/>
              <a:t>以降：記載欄</a:t>
            </a:r>
            <a:r>
              <a:rPr lang="ja-JP" altLang="en-US" sz="1800" dirty="0"/>
              <a:t>が不足する場合は必要に応じて記載欄及びページを</a:t>
            </a:r>
            <a:r>
              <a:rPr lang="ja-JP" altLang="en-US" sz="1800" dirty="0" smtClean="0"/>
              <a:t>追加してください。</a:t>
            </a:r>
            <a:endParaRPr lang="en-US" altLang="ja-JP" sz="1800" dirty="0" smtClean="0"/>
          </a:p>
          <a:p>
            <a:pPr marL="0" indent="0">
              <a:lnSpc>
                <a:spcPct val="150000"/>
              </a:lnSpc>
              <a:buNone/>
            </a:pPr>
            <a:r>
              <a:rPr lang="ja-JP" altLang="en-US" sz="1800" dirty="0" smtClean="0"/>
              <a:t>　　</a:t>
            </a:r>
            <a:r>
              <a:rPr lang="ja-JP" altLang="en-US" sz="1800" dirty="0"/>
              <a:t>　</a:t>
            </a:r>
            <a:r>
              <a:rPr lang="ja-JP" altLang="en-US" sz="1800" dirty="0" smtClean="0"/>
              <a:t>　　　　　複数</a:t>
            </a:r>
            <a:r>
              <a:rPr lang="ja-JP" altLang="en-US" sz="1800" dirty="0"/>
              <a:t>実施者で提案する場合は、各実施者の役割がわかるよう作成する</a:t>
            </a:r>
            <a:r>
              <a:rPr lang="ja-JP" altLang="en-US" sz="1800" dirty="0" smtClean="0"/>
              <a:t>こと</a:t>
            </a:r>
            <a:endParaRPr lang="en-US" altLang="ja-JP" sz="1800" dirty="0" smtClean="0"/>
          </a:p>
          <a:p>
            <a:pPr>
              <a:lnSpc>
                <a:spcPct val="150000"/>
              </a:lnSpc>
            </a:pPr>
            <a:endParaRPr lang="ja-JP" altLang="en-US" sz="1800" dirty="0"/>
          </a:p>
          <a:p>
            <a:pPr>
              <a:lnSpc>
                <a:spcPct val="150000"/>
              </a:lnSpc>
            </a:pPr>
            <a:endParaRPr kumimoji="1" lang="ja-JP" altLang="en-US" sz="1400" dirty="0"/>
          </a:p>
        </p:txBody>
      </p:sp>
    </p:spTree>
    <p:extLst>
      <p:ext uri="{BB962C8B-B14F-4D97-AF65-F5344CB8AC3E}">
        <p14:creationId xmlns:p14="http://schemas.microsoft.com/office/powerpoint/2010/main" val="2313449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実施者、参画者</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3</a:t>
            </a:fld>
            <a:endParaRPr lang="ja-JP" altLang="en-US"/>
          </a:p>
        </p:txBody>
      </p:sp>
      <p:graphicFrame>
        <p:nvGraphicFramePr>
          <p:cNvPr id="5" name="表 4">
            <a:extLst>
              <a:ext uri="{FF2B5EF4-FFF2-40B4-BE49-F238E27FC236}">
                <a16:creationId xmlns:a16="http://schemas.microsoft.com/office/drawing/2014/main" id="{325B5CAB-312B-41D6-8626-D7ADBA8671C1}"/>
              </a:ext>
            </a:extLst>
          </p:cNvPr>
          <p:cNvGraphicFramePr>
            <a:graphicFrameLocks noGrp="1"/>
          </p:cNvGraphicFramePr>
          <p:nvPr>
            <p:extLst>
              <p:ext uri="{D42A27DB-BD31-4B8C-83A1-F6EECF244321}">
                <p14:modId xmlns:p14="http://schemas.microsoft.com/office/powerpoint/2010/main" val="2958597246"/>
              </p:ext>
            </p:extLst>
          </p:nvPr>
        </p:nvGraphicFramePr>
        <p:xfrm>
          <a:off x="823912" y="694178"/>
          <a:ext cx="8167688" cy="1872852"/>
        </p:xfrm>
        <a:graphic>
          <a:graphicData uri="http://schemas.openxmlformats.org/drawingml/2006/table">
            <a:tbl>
              <a:tblPr firstRow="1" firstCol="1" bandRow="1">
                <a:tableStyleId>{5C22544A-7EE6-4342-B048-85BDC9FD1C3A}</a:tableStyleId>
              </a:tblPr>
              <a:tblGrid>
                <a:gridCol w="1875760">
                  <a:extLst>
                    <a:ext uri="{9D8B030D-6E8A-4147-A177-3AD203B41FA5}">
                      <a16:colId xmlns:a16="http://schemas.microsoft.com/office/drawing/2014/main" val="3915567555"/>
                    </a:ext>
                  </a:extLst>
                </a:gridCol>
                <a:gridCol w="6291928">
                  <a:extLst>
                    <a:ext uri="{9D8B030D-6E8A-4147-A177-3AD203B41FA5}">
                      <a16:colId xmlns:a16="http://schemas.microsoft.com/office/drawing/2014/main" val="3934024063"/>
                    </a:ext>
                  </a:extLst>
                </a:gridCol>
              </a:tblGrid>
              <a:tr h="312142">
                <a:tc>
                  <a:txBody>
                    <a:bodyPr/>
                    <a:lstStyle/>
                    <a:p>
                      <a:pPr marL="133350" indent="-133350" algn="just">
                        <a:lnSpc>
                          <a:spcPts val="1800"/>
                        </a:lnSpc>
                        <a:spcAft>
                          <a:spcPts val="0"/>
                        </a:spcAft>
                      </a:pPr>
                      <a:r>
                        <a:rPr lang="ja-JP" sz="1200" dirty="0">
                          <a:solidFill>
                            <a:schemeClr val="tx1"/>
                          </a:solidFill>
                          <a:effectLst/>
                          <a:latin typeface="Meiryo UI" panose="020B0604030504040204" pitchFamily="50" charset="-128"/>
                          <a:ea typeface="Meiryo UI" panose="020B0604030504040204" pitchFamily="50" charset="-128"/>
                        </a:rPr>
                        <a:t>名称</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312142">
                <a:tc>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所在地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設立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従業員数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事業内容</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ホームページ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graphicFrame>
        <p:nvGraphicFramePr>
          <p:cNvPr id="6" name="表 5">
            <a:extLst>
              <a:ext uri="{FF2B5EF4-FFF2-40B4-BE49-F238E27FC236}">
                <a16:creationId xmlns:a16="http://schemas.microsoft.com/office/drawing/2014/main" id="{325B5CAB-312B-41D6-8626-D7ADBA8671C1}"/>
              </a:ext>
            </a:extLst>
          </p:cNvPr>
          <p:cNvGraphicFramePr>
            <a:graphicFrameLocks noGrp="1"/>
          </p:cNvGraphicFramePr>
          <p:nvPr>
            <p:extLst>
              <p:ext uri="{D42A27DB-BD31-4B8C-83A1-F6EECF244321}">
                <p14:modId xmlns:p14="http://schemas.microsoft.com/office/powerpoint/2010/main" val="217496834"/>
              </p:ext>
            </p:extLst>
          </p:nvPr>
        </p:nvGraphicFramePr>
        <p:xfrm>
          <a:off x="823912" y="2654672"/>
          <a:ext cx="8167688" cy="1872852"/>
        </p:xfrm>
        <a:graphic>
          <a:graphicData uri="http://schemas.openxmlformats.org/drawingml/2006/table">
            <a:tbl>
              <a:tblPr firstRow="1" firstCol="1" bandRow="1">
                <a:tableStyleId>{5C22544A-7EE6-4342-B048-85BDC9FD1C3A}</a:tableStyleId>
              </a:tblPr>
              <a:tblGrid>
                <a:gridCol w="1875760">
                  <a:extLst>
                    <a:ext uri="{9D8B030D-6E8A-4147-A177-3AD203B41FA5}">
                      <a16:colId xmlns:a16="http://schemas.microsoft.com/office/drawing/2014/main" val="3915567555"/>
                    </a:ext>
                  </a:extLst>
                </a:gridCol>
                <a:gridCol w="6291928">
                  <a:extLst>
                    <a:ext uri="{9D8B030D-6E8A-4147-A177-3AD203B41FA5}">
                      <a16:colId xmlns:a16="http://schemas.microsoft.com/office/drawing/2014/main" val="3934024063"/>
                    </a:ext>
                  </a:extLst>
                </a:gridCol>
              </a:tblGrid>
              <a:tr h="312142">
                <a:tc>
                  <a:txBody>
                    <a:bodyPr/>
                    <a:lstStyle/>
                    <a:p>
                      <a:pPr marL="133350" indent="-133350" algn="just">
                        <a:lnSpc>
                          <a:spcPts val="1800"/>
                        </a:lnSpc>
                        <a:spcAft>
                          <a:spcPts val="0"/>
                        </a:spcAft>
                      </a:pPr>
                      <a:r>
                        <a:rPr lang="ja-JP" sz="1200" dirty="0">
                          <a:solidFill>
                            <a:schemeClr val="tx1"/>
                          </a:solidFill>
                          <a:effectLst/>
                          <a:latin typeface="Meiryo UI" panose="020B0604030504040204" pitchFamily="50" charset="-128"/>
                          <a:ea typeface="Meiryo UI" panose="020B0604030504040204" pitchFamily="50" charset="-128"/>
                        </a:rPr>
                        <a:t>名称</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312142">
                <a:tc>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所在地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設立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従業員数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事業内容</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ホームページ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graphicFrame>
        <p:nvGraphicFramePr>
          <p:cNvPr id="7" name="表 6">
            <a:extLst>
              <a:ext uri="{FF2B5EF4-FFF2-40B4-BE49-F238E27FC236}">
                <a16:creationId xmlns:a16="http://schemas.microsoft.com/office/drawing/2014/main" id="{325B5CAB-312B-41D6-8626-D7ADBA8671C1}"/>
              </a:ext>
            </a:extLst>
          </p:cNvPr>
          <p:cNvGraphicFramePr>
            <a:graphicFrameLocks noGrp="1"/>
          </p:cNvGraphicFramePr>
          <p:nvPr>
            <p:extLst>
              <p:ext uri="{D42A27DB-BD31-4B8C-83A1-F6EECF244321}">
                <p14:modId xmlns:p14="http://schemas.microsoft.com/office/powerpoint/2010/main" val="1857110648"/>
              </p:ext>
            </p:extLst>
          </p:nvPr>
        </p:nvGraphicFramePr>
        <p:xfrm>
          <a:off x="823912" y="4615166"/>
          <a:ext cx="8167688" cy="1872852"/>
        </p:xfrm>
        <a:graphic>
          <a:graphicData uri="http://schemas.openxmlformats.org/drawingml/2006/table">
            <a:tbl>
              <a:tblPr firstRow="1" firstCol="1" bandRow="1">
                <a:tableStyleId>{5C22544A-7EE6-4342-B048-85BDC9FD1C3A}</a:tableStyleId>
              </a:tblPr>
              <a:tblGrid>
                <a:gridCol w="1875760">
                  <a:extLst>
                    <a:ext uri="{9D8B030D-6E8A-4147-A177-3AD203B41FA5}">
                      <a16:colId xmlns:a16="http://schemas.microsoft.com/office/drawing/2014/main" val="3915567555"/>
                    </a:ext>
                  </a:extLst>
                </a:gridCol>
                <a:gridCol w="6291928">
                  <a:extLst>
                    <a:ext uri="{9D8B030D-6E8A-4147-A177-3AD203B41FA5}">
                      <a16:colId xmlns:a16="http://schemas.microsoft.com/office/drawing/2014/main" val="3934024063"/>
                    </a:ext>
                  </a:extLst>
                </a:gridCol>
              </a:tblGrid>
              <a:tr h="312142">
                <a:tc>
                  <a:txBody>
                    <a:bodyPr/>
                    <a:lstStyle/>
                    <a:p>
                      <a:pPr marL="133350" indent="-133350" algn="just">
                        <a:lnSpc>
                          <a:spcPts val="1800"/>
                        </a:lnSpc>
                        <a:spcAft>
                          <a:spcPts val="0"/>
                        </a:spcAft>
                      </a:pPr>
                      <a:r>
                        <a:rPr lang="ja-JP" sz="1200" dirty="0">
                          <a:solidFill>
                            <a:schemeClr val="tx1"/>
                          </a:solidFill>
                          <a:effectLst/>
                          <a:latin typeface="Meiryo UI" panose="020B0604030504040204" pitchFamily="50" charset="-128"/>
                          <a:ea typeface="Meiryo UI" panose="020B0604030504040204" pitchFamily="50" charset="-128"/>
                        </a:rPr>
                        <a:t>名称</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312142">
                <a:tc>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所在地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設立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従業員数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事業内容</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312142">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ホームページ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spTree>
    <p:extLst>
      <p:ext uri="{BB962C8B-B14F-4D97-AF65-F5344CB8AC3E}">
        <p14:creationId xmlns:p14="http://schemas.microsoft.com/office/powerpoint/2010/main" val="3015668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t>　</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4</a:t>
            </a:fld>
            <a:endParaRPr lang="ja-JP" altLang="en-US"/>
          </a:p>
        </p:txBody>
      </p:sp>
      <p:graphicFrame>
        <p:nvGraphicFramePr>
          <p:cNvPr id="5" name="表 4"/>
          <p:cNvGraphicFramePr>
            <a:graphicFrameLocks noGrp="1"/>
          </p:cNvGraphicFramePr>
          <p:nvPr>
            <p:extLst>
              <p:ext uri="{D42A27DB-BD31-4B8C-83A1-F6EECF244321}">
                <p14:modId xmlns:p14="http://schemas.microsoft.com/office/powerpoint/2010/main" val="2174542870"/>
              </p:ext>
            </p:extLst>
          </p:nvPr>
        </p:nvGraphicFramePr>
        <p:xfrm>
          <a:off x="1084293" y="1079647"/>
          <a:ext cx="7737415" cy="4208332"/>
        </p:xfrm>
        <a:graphic>
          <a:graphicData uri="http://schemas.openxmlformats.org/drawingml/2006/table">
            <a:tbl>
              <a:tblPr>
                <a:tableStyleId>{2D5ABB26-0587-4C30-8999-92F81FD0307C}</a:tableStyleId>
              </a:tblPr>
              <a:tblGrid>
                <a:gridCol w="6130975">
                  <a:extLst>
                    <a:ext uri="{9D8B030D-6E8A-4147-A177-3AD203B41FA5}">
                      <a16:colId xmlns:a16="http://schemas.microsoft.com/office/drawing/2014/main" val="4113339367"/>
                    </a:ext>
                  </a:extLst>
                </a:gridCol>
                <a:gridCol w="1606440">
                  <a:extLst>
                    <a:ext uri="{9D8B030D-6E8A-4147-A177-3AD203B41FA5}">
                      <a16:colId xmlns:a16="http://schemas.microsoft.com/office/drawing/2014/main" val="3423384268"/>
                    </a:ext>
                  </a:extLst>
                </a:gridCol>
              </a:tblGrid>
              <a:tr h="600046">
                <a:tc>
                  <a:txBody>
                    <a:bodyPr/>
                    <a:lstStyle/>
                    <a:p>
                      <a:endParaRPr kumimoji="1" lang="ja-JP" altLang="en-US" sz="2400" dirty="0"/>
                    </a:p>
                  </a:txBody>
                  <a:tcPr/>
                </a:tc>
                <a:tc>
                  <a:txBody>
                    <a:bodyPr/>
                    <a:lstStyle/>
                    <a:p>
                      <a:pPr algn="r"/>
                      <a:r>
                        <a:rPr kumimoji="1" lang="ja-JP" altLang="en-US" sz="2400" dirty="0" smtClean="0"/>
                        <a:t>ページ</a:t>
                      </a:r>
                      <a:endParaRPr kumimoji="1" lang="ja-JP" altLang="en-US" sz="2400" dirty="0"/>
                    </a:p>
                  </a:txBody>
                  <a:tcPr/>
                </a:tc>
                <a:extLst>
                  <a:ext uri="{0D108BD9-81ED-4DB2-BD59-A6C34878D82A}">
                    <a16:rowId xmlns:a16="http://schemas.microsoft.com/office/drawing/2014/main" val="2646173094"/>
                  </a:ext>
                </a:extLst>
              </a:tr>
              <a:tr h="600046">
                <a:tc>
                  <a:txBody>
                    <a:bodyPr/>
                    <a:lstStyle/>
                    <a:p>
                      <a:r>
                        <a:rPr kumimoji="1" lang="en-US" altLang="ja-JP" sz="2400" dirty="0" smtClean="0">
                          <a:solidFill>
                            <a:schemeClr val="tx1"/>
                          </a:solidFill>
                        </a:rPr>
                        <a:t>1</a:t>
                      </a:r>
                      <a:r>
                        <a:rPr kumimoji="1" lang="en-US" altLang="ja-JP" sz="2400" dirty="0" smtClean="0">
                          <a:solidFill>
                            <a:schemeClr val="tx1"/>
                          </a:solidFill>
                        </a:rPr>
                        <a:t>.</a:t>
                      </a:r>
                      <a:r>
                        <a:rPr kumimoji="1" lang="ja-JP" altLang="en-US" sz="2400" dirty="0" smtClean="0">
                          <a:solidFill>
                            <a:schemeClr val="tx1"/>
                          </a:solidFill>
                        </a:rPr>
                        <a:t>提案概要</a:t>
                      </a:r>
                      <a:endParaRPr kumimoji="1" lang="ja-JP" altLang="en-US" sz="2400" dirty="0"/>
                    </a:p>
                  </a:txBody>
                  <a:tcPr/>
                </a:tc>
                <a:tc>
                  <a:txBody>
                    <a:bodyPr/>
                    <a:lstStyle/>
                    <a:p>
                      <a:pPr algn="r"/>
                      <a:endParaRPr kumimoji="1" lang="ja-JP" altLang="en-US" sz="2400" dirty="0"/>
                    </a:p>
                  </a:txBody>
                  <a:tcPr/>
                </a:tc>
                <a:extLst>
                  <a:ext uri="{0D108BD9-81ED-4DB2-BD59-A6C34878D82A}">
                    <a16:rowId xmlns:a16="http://schemas.microsoft.com/office/drawing/2014/main" val="155309194"/>
                  </a:ext>
                </a:extLst>
              </a:tr>
              <a:tr h="600046">
                <a:tc>
                  <a:txBody>
                    <a:bodyPr/>
                    <a:lstStyle/>
                    <a:p>
                      <a:r>
                        <a:rPr kumimoji="1" lang="en-US" altLang="ja-JP" sz="2400" dirty="0" smtClean="0">
                          <a:solidFill>
                            <a:schemeClr val="tx1"/>
                          </a:solidFill>
                        </a:rPr>
                        <a:t>2.</a:t>
                      </a:r>
                      <a:r>
                        <a:rPr kumimoji="1" lang="ja-JP" altLang="en-US" sz="2400" dirty="0" smtClean="0">
                          <a:solidFill>
                            <a:schemeClr val="tx1"/>
                          </a:solidFill>
                        </a:rPr>
                        <a:t>適合性</a:t>
                      </a:r>
                      <a:endParaRPr kumimoji="1" lang="ja-JP" altLang="en-US" sz="2400" dirty="0"/>
                    </a:p>
                  </a:txBody>
                  <a:tcPr/>
                </a:tc>
                <a:tc>
                  <a:txBody>
                    <a:bodyPr/>
                    <a:lstStyle/>
                    <a:p>
                      <a:pPr algn="r"/>
                      <a:endParaRPr kumimoji="1" lang="ja-JP" altLang="en-US" sz="2400"/>
                    </a:p>
                  </a:txBody>
                  <a:tcPr/>
                </a:tc>
                <a:extLst>
                  <a:ext uri="{0D108BD9-81ED-4DB2-BD59-A6C34878D82A}">
                    <a16:rowId xmlns:a16="http://schemas.microsoft.com/office/drawing/2014/main" val="627808845"/>
                  </a:ext>
                </a:extLst>
              </a:tr>
              <a:tr h="608056">
                <a:tc>
                  <a:txBody>
                    <a:bodyPr/>
                    <a:lstStyle/>
                    <a:p>
                      <a:r>
                        <a:rPr kumimoji="1" lang="en-US" altLang="ja-JP" sz="2400" dirty="0" smtClean="0">
                          <a:solidFill>
                            <a:schemeClr val="tx1"/>
                          </a:solidFill>
                        </a:rPr>
                        <a:t>3.</a:t>
                      </a:r>
                      <a:r>
                        <a:rPr kumimoji="1" lang="ja-JP" altLang="en-US" sz="2400" dirty="0" smtClean="0">
                          <a:solidFill>
                            <a:schemeClr val="tx1"/>
                          </a:solidFill>
                        </a:rPr>
                        <a:t>有用性</a:t>
                      </a:r>
                      <a:endParaRPr kumimoji="1" lang="ja-JP" altLang="en-US" sz="2400" dirty="0"/>
                    </a:p>
                  </a:txBody>
                  <a:tcPr/>
                </a:tc>
                <a:tc>
                  <a:txBody>
                    <a:bodyPr/>
                    <a:lstStyle/>
                    <a:p>
                      <a:pPr algn="r"/>
                      <a:endParaRPr kumimoji="1" lang="ja-JP" altLang="en-US" sz="2400" dirty="0"/>
                    </a:p>
                  </a:txBody>
                  <a:tcPr/>
                </a:tc>
                <a:extLst>
                  <a:ext uri="{0D108BD9-81ED-4DB2-BD59-A6C34878D82A}">
                    <a16:rowId xmlns:a16="http://schemas.microsoft.com/office/drawing/2014/main" val="3648554760"/>
                  </a:ext>
                </a:extLst>
              </a:tr>
              <a:tr h="600046">
                <a:tc>
                  <a:txBody>
                    <a:bodyPr/>
                    <a:lstStyle/>
                    <a:p>
                      <a:r>
                        <a:rPr kumimoji="1" lang="en-US" altLang="ja-JP" sz="2400" dirty="0" smtClean="0">
                          <a:solidFill>
                            <a:schemeClr val="tx1"/>
                          </a:solidFill>
                        </a:rPr>
                        <a:t>4.</a:t>
                      </a:r>
                      <a:r>
                        <a:rPr kumimoji="1" lang="ja-JP" altLang="en-US" sz="2400" dirty="0" smtClean="0">
                          <a:solidFill>
                            <a:schemeClr val="tx1"/>
                          </a:solidFill>
                        </a:rPr>
                        <a:t>具体性（プロジェクト内容、実施体制等）　</a:t>
                      </a:r>
                      <a:endParaRPr kumimoji="1" lang="ja-JP" altLang="en-US" sz="2400" dirty="0"/>
                    </a:p>
                  </a:txBody>
                  <a:tcPr/>
                </a:tc>
                <a:tc>
                  <a:txBody>
                    <a:bodyPr/>
                    <a:lstStyle/>
                    <a:p>
                      <a:pPr algn="r"/>
                      <a:endParaRPr kumimoji="1" lang="ja-JP" altLang="en-US" sz="2400" dirty="0"/>
                    </a:p>
                  </a:txBody>
                  <a:tcPr/>
                </a:tc>
                <a:extLst>
                  <a:ext uri="{0D108BD9-81ED-4DB2-BD59-A6C34878D82A}">
                    <a16:rowId xmlns:a16="http://schemas.microsoft.com/office/drawing/2014/main" val="2322748150"/>
                  </a:ext>
                </a:extLst>
              </a:tr>
              <a:tr h="6000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dirty="0" smtClean="0">
                          <a:solidFill>
                            <a:schemeClr val="tx1"/>
                          </a:solidFill>
                        </a:rPr>
                        <a:t>5.</a:t>
                      </a:r>
                      <a:r>
                        <a:rPr kumimoji="1" lang="ja-JP" altLang="en-US" sz="2400" dirty="0" smtClean="0">
                          <a:solidFill>
                            <a:schemeClr val="tx1"/>
                          </a:solidFill>
                        </a:rPr>
                        <a:t>実現性（スケジュール、費用等）</a:t>
                      </a:r>
                      <a:endParaRPr kumimoji="1" lang="en-US" altLang="ja-JP" sz="2400" dirty="0" smtClean="0">
                        <a:solidFill>
                          <a:schemeClr val="tx1"/>
                        </a:solidFill>
                      </a:endParaRPr>
                    </a:p>
                  </a:txBody>
                  <a:tcPr/>
                </a:tc>
                <a:tc>
                  <a:txBody>
                    <a:bodyPr/>
                    <a:lstStyle/>
                    <a:p>
                      <a:pPr algn="r"/>
                      <a:endParaRPr kumimoji="1" lang="ja-JP" altLang="en-US" sz="2400" dirty="0"/>
                    </a:p>
                  </a:txBody>
                  <a:tcPr/>
                </a:tc>
                <a:extLst>
                  <a:ext uri="{0D108BD9-81ED-4DB2-BD59-A6C34878D82A}">
                    <a16:rowId xmlns:a16="http://schemas.microsoft.com/office/drawing/2014/main" val="958001093"/>
                  </a:ext>
                </a:extLst>
              </a:tr>
              <a:tr h="6000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dirty="0" smtClean="0">
                          <a:solidFill>
                            <a:schemeClr val="tx1"/>
                          </a:solidFill>
                        </a:rPr>
                        <a:t>6.</a:t>
                      </a:r>
                      <a:r>
                        <a:rPr kumimoji="1" lang="ja-JP" altLang="en-US" sz="2400" dirty="0" smtClean="0">
                          <a:solidFill>
                            <a:schemeClr val="tx1"/>
                          </a:solidFill>
                        </a:rPr>
                        <a:t>発展性（継続性、自立性等）</a:t>
                      </a:r>
                      <a:endParaRPr kumimoji="1" lang="en-US" altLang="ja-JP" sz="2400" dirty="0" smtClean="0">
                        <a:solidFill>
                          <a:schemeClr val="tx1"/>
                        </a:solidFill>
                      </a:endParaRPr>
                    </a:p>
                  </a:txBody>
                  <a:tcPr/>
                </a:tc>
                <a:tc>
                  <a:txBody>
                    <a:bodyPr/>
                    <a:lstStyle/>
                    <a:p>
                      <a:pPr algn="r"/>
                      <a:endParaRPr kumimoji="1" lang="ja-JP" altLang="en-US" sz="2400" dirty="0"/>
                    </a:p>
                  </a:txBody>
                  <a:tcPr/>
                </a:tc>
                <a:extLst>
                  <a:ext uri="{0D108BD9-81ED-4DB2-BD59-A6C34878D82A}">
                    <a16:rowId xmlns:a16="http://schemas.microsoft.com/office/drawing/2014/main" val="574991613"/>
                  </a:ext>
                </a:extLst>
              </a:tr>
            </a:tbl>
          </a:graphicData>
        </a:graphic>
      </p:graphicFrame>
    </p:spTree>
    <p:extLst>
      <p:ext uri="{BB962C8B-B14F-4D97-AF65-F5344CB8AC3E}">
        <p14:creationId xmlns:p14="http://schemas.microsoft.com/office/powerpoint/2010/main" val="4227419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a:t>
            </a:r>
            <a:r>
              <a:rPr lang="en-US" altLang="ja-JP" dirty="0" smtClean="0"/>
              <a:t>.</a:t>
            </a:r>
            <a:r>
              <a:rPr lang="ja-JP" altLang="en-US" dirty="0" smtClean="0"/>
              <a:t>　</a:t>
            </a:r>
            <a:r>
              <a:rPr kumimoji="1" lang="ja-JP" altLang="en-US" dirty="0" smtClean="0"/>
              <a:t>提案概要</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　</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5</a:t>
            </a:fld>
            <a:endParaRPr lang="ja-JP" altLang="en-US"/>
          </a:p>
        </p:txBody>
      </p:sp>
      <p:sp>
        <p:nvSpPr>
          <p:cNvPr id="6" name="コンテンツ プレースホルダー 2">
            <a:extLst>
              <a:ext uri="{FF2B5EF4-FFF2-40B4-BE49-F238E27FC236}">
                <a16:creationId xmlns:a16="http://schemas.microsoft.com/office/drawing/2014/main" id="{DE3B0C86-EE4F-424A-8C6E-82B650EED04B}"/>
              </a:ext>
            </a:extLst>
          </p:cNvPr>
          <p:cNvSpPr txBox="1">
            <a:spLocks/>
          </p:cNvSpPr>
          <p:nvPr/>
        </p:nvSpPr>
        <p:spPr bwMode="auto">
          <a:xfrm>
            <a:off x="144597" y="940090"/>
            <a:ext cx="9367934" cy="28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Font typeface="Arial" panose="020B0604020202020204" pitchFamily="34" charset="0"/>
              <a:buNone/>
            </a:pPr>
            <a:r>
              <a:rPr lang="ja-JP" altLang="en-US" sz="1400" b="1" u="sng" dirty="0" smtClean="0">
                <a:latin typeface="Meiryo UI" panose="020B0604030504040204" pitchFamily="50" charset="-128"/>
                <a:ea typeface="Meiryo UI" panose="020B0604030504040204" pitchFamily="50" charset="-128"/>
              </a:rPr>
              <a:t>提案</a:t>
            </a:r>
            <a:r>
              <a:rPr lang="ja-JP" altLang="en-US" sz="1400" b="1" u="sng" dirty="0" smtClean="0">
                <a:latin typeface="Meiryo UI" panose="020B0604030504040204" pitchFamily="50" charset="-128"/>
                <a:ea typeface="Meiryo UI" panose="020B0604030504040204" pitchFamily="50" charset="-128"/>
              </a:rPr>
              <a:t>概要</a:t>
            </a:r>
            <a:endParaRPr lang="ja-JP" altLang="en-US" sz="1400" b="1" u="sng"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0E3F5E6F-0F9B-4B66-9D30-68C3169432E2}"/>
              </a:ext>
            </a:extLst>
          </p:cNvPr>
          <p:cNvSpPr/>
          <p:nvPr/>
        </p:nvSpPr>
        <p:spPr>
          <a:xfrm>
            <a:off x="247968" y="1254915"/>
            <a:ext cx="9424800" cy="5072282"/>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200" dirty="0" smtClean="0">
                <a:solidFill>
                  <a:srgbClr val="FF0000"/>
                </a:solidFill>
                <a:latin typeface="Meiryo UI" panose="020B0604030504040204" pitchFamily="50" charset="-128"/>
                <a:ea typeface="Meiryo UI" panose="020B0604030504040204" pitchFamily="50" charset="-128"/>
              </a:rPr>
              <a:t>提案内容</a:t>
            </a:r>
            <a:r>
              <a:rPr lang="ja-JP" altLang="en-US" sz="1200" dirty="0">
                <a:solidFill>
                  <a:srgbClr val="FF0000"/>
                </a:solidFill>
                <a:latin typeface="Meiryo UI" panose="020B0604030504040204" pitchFamily="50" charset="-128"/>
                <a:ea typeface="Meiryo UI" panose="020B0604030504040204" pitchFamily="50" charset="-128"/>
              </a:rPr>
              <a:t>全体</a:t>
            </a:r>
            <a:r>
              <a:rPr lang="ja-JP" altLang="en-US" sz="1200" dirty="0" smtClean="0">
                <a:solidFill>
                  <a:srgbClr val="FF0000"/>
                </a:solidFill>
                <a:latin typeface="Meiryo UI" panose="020B0604030504040204" pitchFamily="50" charset="-128"/>
                <a:ea typeface="Meiryo UI" panose="020B0604030504040204" pitchFamily="50" charset="-128"/>
              </a:rPr>
              <a:t>の</a:t>
            </a:r>
            <a:r>
              <a:rPr lang="ja-JP" altLang="en-US" sz="1200" dirty="0" smtClean="0">
                <a:solidFill>
                  <a:srgbClr val="FF0000"/>
                </a:solidFill>
                <a:latin typeface="Meiryo UI" panose="020B0604030504040204" pitchFamily="50" charset="-128"/>
                <a:ea typeface="Meiryo UI" panose="020B0604030504040204" pitchFamily="50" charset="-128"/>
              </a:rPr>
              <a:t>概要をこの</a:t>
            </a:r>
            <a:r>
              <a:rPr lang="en-US" altLang="ja-JP" sz="1200" dirty="0" smtClean="0">
                <a:solidFill>
                  <a:srgbClr val="FF0000"/>
                </a:solidFill>
                <a:latin typeface="Meiryo UI" panose="020B0604030504040204" pitchFamily="50" charset="-128"/>
                <a:ea typeface="Meiryo UI" panose="020B0604030504040204" pitchFamily="50" charset="-128"/>
              </a:rPr>
              <a:t>1</a:t>
            </a:r>
            <a:r>
              <a:rPr lang="ja-JP" altLang="en-US" sz="1200" dirty="0" smtClean="0">
                <a:solidFill>
                  <a:srgbClr val="FF0000"/>
                </a:solidFill>
                <a:latin typeface="Meiryo UI" panose="020B0604030504040204" pitchFamily="50" charset="-128"/>
                <a:ea typeface="Meiryo UI" panose="020B0604030504040204" pitchFamily="50" charset="-128"/>
              </a:rPr>
              <a:t>枚のスライドにまとめてください。</a:t>
            </a:r>
            <a:endParaRPr lang="en-US" altLang="ja-JP" sz="1200" dirty="0" smtClean="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rPr>
              <a:t>特</a:t>
            </a:r>
            <a:r>
              <a:rPr lang="ja-JP" altLang="en-US" sz="1200" dirty="0" smtClean="0">
                <a:solidFill>
                  <a:srgbClr val="FF0000"/>
                </a:solidFill>
                <a:latin typeface="Meiryo UI" panose="020B0604030504040204" pitchFamily="50" charset="-128"/>
                <a:ea typeface="Meiryo UI" panose="020B0604030504040204" pitchFamily="50" charset="-128"/>
              </a:rPr>
              <a:t>に、仙台</a:t>
            </a:r>
            <a:r>
              <a:rPr lang="ja-JP" altLang="en-US" sz="1200" dirty="0">
                <a:solidFill>
                  <a:srgbClr val="FF0000"/>
                </a:solidFill>
                <a:latin typeface="Meiryo UI" panose="020B0604030504040204" pitchFamily="50" charset="-128"/>
                <a:ea typeface="Meiryo UI" panose="020B0604030504040204" pitchFamily="50" charset="-128"/>
              </a:rPr>
              <a:t>市民の</a:t>
            </a:r>
            <a:r>
              <a:rPr lang="ja-JP" altLang="en-US" sz="1200" dirty="0" smtClean="0">
                <a:solidFill>
                  <a:srgbClr val="FF0000"/>
                </a:solidFill>
                <a:latin typeface="Meiryo UI" panose="020B0604030504040204" pitchFamily="50" charset="-128"/>
                <a:ea typeface="Meiryo UI" panose="020B0604030504040204" pitchFamily="50" charset="-128"/>
              </a:rPr>
              <a:t>健康増進など</a:t>
            </a:r>
            <a:r>
              <a:rPr lang="ja-JP" altLang="en-US" sz="1200" dirty="0">
                <a:solidFill>
                  <a:srgbClr val="FF0000"/>
                </a:solidFill>
                <a:latin typeface="Meiryo UI" panose="020B0604030504040204" pitchFamily="50" charset="-128"/>
                <a:ea typeface="Meiryo UI" panose="020B0604030504040204" pitchFamily="50" charset="-128"/>
              </a:rPr>
              <a:t>社会的</a:t>
            </a:r>
            <a:r>
              <a:rPr lang="ja-JP" altLang="en-US" sz="1200" dirty="0" smtClean="0">
                <a:solidFill>
                  <a:srgbClr val="FF0000"/>
                </a:solidFill>
                <a:latin typeface="Meiryo UI" panose="020B0604030504040204" pitchFamily="50" charset="-128"/>
                <a:ea typeface="Meiryo UI" panose="020B0604030504040204" pitchFamily="50" charset="-128"/>
              </a:rPr>
              <a:t>課題に対し、その改善・解決のためにどのようなサービスを展開するの</a:t>
            </a:r>
            <a:r>
              <a:rPr lang="ja-JP" altLang="en-US" sz="1200" dirty="0">
                <a:solidFill>
                  <a:srgbClr val="FF0000"/>
                </a:solidFill>
                <a:latin typeface="Meiryo UI" panose="020B0604030504040204" pitchFamily="50" charset="-128"/>
                <a:ea typeface="Meiryo UI" panose="020B0604030504040204" pitchFamily="50" charset="-128"/>
              </a:rPr>
              <a:t>か</a:t>
            </a:r>
            <a:r>
              <a:rPr lang="ja-JP" altLang="en-US" sz="1200" dirty="0" smtClean="0">
                <a:solidFill>
                  <a:srgbClr val="FF0000"/>
                </a:solidFill>
                <a:latin typeface="Meiryo UI" panose="020B0604030504040204" pitchFamily="50" charset="-128"/>
                <a:ea typeface="Meiryo UI" panose="020B0604030504040204" pitchFamily="50" charset="-128"/>
              </a:rPr>
              <a:t>、さらにどのように収益化（マネタイズ）するかについても記載してください。</a:t>
            </a:r>
            <a:endParaRPr lang="ja-JP" altLang="en-US" sz="1200" dirty="0">
              <a:solidFill>
                <a:srgbClr val="FF0000"/>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11309704-0072-458F-B89F-BA31AE67FC7D}"/>
              </a:ext>
            </a:extLst>
          </p:cNvPr>
          <p:cNvSpPr/>
          <p:nvPr/>
        </p:nvSpPr>
        <p:spPr>
          <a:xfrm>
            <a:off x="175015" y="465534"/>
            <a:ext cx="9424800" cy="31299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ここ</a:t>
            </a:r>
            <a:r>
              <a:rPr lang="ja-JP" altLang="en-US" sz="1600" b="1" dirty="0">
                <a:solidFill>
                  <a:schemeClr val="tx1"/>
                </a:solidFill>
                <a:latin typeface="Meiryo UI" panose="020B0604030504040204" pitchFamily="50" charset="-128"/>
                <a:ea typeface="Meiryo UI" panose="020B0604030504040204" pitchFamily="50" charset="-128"/>
              </a:rPr>
              <a:t>に</a:t>
            </a:r>
            <a:r>
              <a:rPr lang="ja-JP" altLang="en-US" sz="1600" b="1" dirty="0" smtClean="0">
                <a:solidFill>
                  <a:schemeClr val="tx1"/>
                </a:solidFill>
                <a:latin typeface="Meiryo UI" panose="020B0604030504040204" pitchFamily="50" charset="-128"/>
                <a:ea typeface="Meiryo UI" panose="020B0604030504040204" pitchFamily="50" charset="-128"/>
              </a:rPr>
              <a:t>今回</a:t>
            </a:r>
            <a:r>
              <a:rPr lang="ja-JP" altLang="en-US" sz="1600" b="1" dirty="0">
                <a:solidFill>
                  <a:schemeClr val="tx1"/>
                </a:solidFill>
                <a:latin typeface="Meiryo UI" panose="020B0604030504040204" pitchFamily="50" charset="-128"/>
                <a:ea typeface="Meiryo UI" panose="020B0604030504040204" pitchFamily="50" charset="-128"/>
              </a:rPr>
              <a:t>提案する</a:t>
            </a:r>
            <a:r>
              <a:rPr lang="ja-JP" altLang="en-US" sz="1600" b="1" dirty="0" smtClean="0">
                <a:solidFill>
                  <a:schemeClr val="tx1"/>
                </a:solidFill>
                <a:latin typeface="Meiryo UI" panose="020B0604030504040204" pitchFamily="50" charset="-128"/>
                <a:ea typeface="Meiryo UI" panose="020B0604030504040204" pitchFamily="50" charset="-128"/>
              </a:rPr>
              <a:t>テーマ・</a:t>
            </a:r>
            <a:r>
              <a:rPr lang="ja-JP" altLang="en-US" sz="1600" b="1" dirty="0">
                <a:solidFill>
                  <a:schemeClr val="tx1"/>
                </a:solidFill>
                <a:latin typeface="Meiryo UI" panose="020B0604030504040204" pitchFamily="50" charset="-128"/>
                <a:ea typeface="Meiryo UI" panose="020B0604030504040204" pitchFamily="50" charset="-128"/>
              </a:rPr>
              <a:t>プロジェクトの具体的な名称を記載してください。</a:t>
            </a:r>
            <a:endParaRPr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67002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smtClean="0"/>
              <a:t>　適合性</a:t>
            </a:r>
            <a:endParaRPr kumimoji="1" lang="ja-JP" altLang="en-US" dirty="0"/>
          </a:p>
        </p:txBody>
      </p:sp>
      <p:sp>
        <p:nvSpPr>
          <p:cNvPr id="3" name="コンテンツ プレースホルダー 2"/>
          <p:cNvSpPr>
            <a:spLocks noGrp="1"/>
          </p:cNvSpPr>
          <p:nvPr>
            <p:ph idx="1"/>
          </p:nvPr>
        </p:nvSpPr>
        <p:spPr/>
        <p:txBody>
          <a:bodyPr/>
          <a:lstStyle/>
          <a:p>
            <a:pPr marL="172800" indent="-172800">
              <a:buFont typeface="Arial" panose="020B0604020202020204" pitchFamily="34" charset="0"/>
              <a:buChar char="•"/>
            </a:pPr>
            <a:r>
              <a:rPr lang="ja-JP" altLang="en-US" dirty="0">
                <a:solidFill>
                  <a:srgbClr val="FF0000"/>
                </a:solidFill>
                <a:latin typeface="Meiryo UI" panose="020B0604030504040204" pitchFamily="50" charset="-128"/>
                <a:ea typeface="Meiryo UI" panose="020B0604030504040204" pitchFamily="50" charset="-128"/>
              </a:rPr>
              <a:t>本プロジェクト</a:t>
            </a:r>
            <a:r>
              <a:rPr lang="ja-JP" altLang="en-US" dirty="0" smtClean="0">
                <a:solidFill>
                  <a:srgbClr val="FF0000"/>
                </a:solidFill>
                <a:latin typeface="Meiryo UI" panose="020B0604030504040204" pitchFamily="50" charset="-128"/>
                <a:ea typeface="Meiryo UI" panose="020B0604030504040204" pitchFamily="50" charset="-128"/>
              </a:rPr>
              <a:t>の趣旨・目的</a:t>
            </a:r>
            <a:r>
              <a:rPr lang="ja-JP" altLang="en-US" dirty="0">
                <a:solidFill>
                  <a:srgbClr val="FF0000"/>
                </a:solidFill>
                <a:latin typeface="Meiryo UI" panose="020B0604030504040204" pitchFamily="50" charset="-128"/>
                <a:ea typeface="Meiryo UI" panose="020B0604030504040204" pitchFamily="50" charset="-128"/>
              </a:rPr>
              <a:t>を理解していることがわかるように記載してください</a:t>
            </a:r>
            <a:r>
              <a:rPr lang="ja-JP" altLang="en-US" dirty="0" smtClean="0">
                <a:solidFill>
                  <a:srgbClr val="FF0000"/>
                </a:solidFill>
                <a:latin typeface="Meiryo UI" panose="020B0604030504040204" pitchFamily="50" charset="-128"/>
                <a:ea typeface="Meiryo UI" panose="020B0604030504040204" pitchFamily="50" charset="-128"/>
              </a:rPr>
              <a:t>。</a:t>
            </a:r>
            <a:endParaRPr lang="en-US" altLang="ja-JP" dirty="0">
              <a:solidFill>
                <a:srgbClr val="FF0000"/>
              </a:solidFill>
              <a:latin typeface="Meiryo UI" panose="020B0604030504040204" pitchFamily="50" charset="-128"/>
              <a:ea typeface="Meiryo UI" panose="020B0604030504040204" pitchFamily="50" charset="-128"/>
            </a:endParaRPr>
          </a:p>
          <a:p>
            <a:r>
              <a:rPr lang="en-US" altLang="ja-JP" dirty="0">
                <a:solidFill>
                  <a:srgbClr val="FF0000"/>
                </a:solidFill>
                <a:latin typeface="Meiryo UI" panose="020B0604030504040204" pitchFamily="50" charset="-128"/>
                <a:ea typeface="Meiryo UI" panose="020B0604030504040204" pitchFamily="50" charset="-128"/>
              </a:rPr>
              <a:t>※</a:t>
            </a:r>
            <a:r>
              <a:rPr lang="ja-JP" altLang="en-US" dirty="0" smtClean="0">
                <a:solidFill>
                  <a:srgbClr val="FF0000"/>
                </a:solidFill>
                <a:latin typeface="Meiryo UI" panose="020B0604030504040204" pitchFamily="50" charset="-128"/>
                <a:ea typeface="Meiryo UI" panose="020B0604030504040204" pitchFamily="50" charset="-128"/>
              </a:rPr>
              <a:t>これ以降プロジェクト主旨・目的</a:t>
            </a:r>
            <a:r>
              <a:rPr lang="ja-JP" altLang="en-US" dirty="0">
                <a:solidFill>
                  <a:srgbClr val="FF0000"/>
                </a:solidFill>
                <a:latin typeface="Meiryo UI" panose="020B0604030504040204" pitchFamily="50" charset="-128"/>
                <a:ea typeface="Meiryo UI" panose="020B0604030504040204" pitchFamily="50" charset="-128"/>
              </a:rPr>
              <a:t>を</a:t>
            </a:r>
            <a:r>
              <a:rPr lang="ja-JP" altLang="en-US" dirty="0" smtClean="0">
                <a:solidFill>
                  <a:srgbClr val="FF0000"/>
                </a:solidFill>
                <a:latin typeface="Meiryo UI" panose="020B0604030504040204" pitchFamily="50" charset="-128"/>
                <a:ea typeface="Meiryo UI" panose="020B0604030504040204" pitchFamily="50" charset="-128"/>
              </a:rPr>
              <a:t>踏まえた上で、提案・実施内容等</a:t>
            </a:r>
            <a:r>
              <a:rPr lang="ja-JP" altLang="en-US" dirty="0">
                <a:solidFill>
                  <a:srgbClr val="FF0000"/>
                </a:solidFill>
                <a:latin typeface="Meiryo UI" panose="020B0604030504040204" pitchFamily="50" charset="-128"/>
                <a:ea typeface="Meiryo UI" panose="020B0604030504040204" pitchFamily="50" charset="-128"/>
              </a:rPr>
              <a:t>、全体が</a:t>
            </a:r>
            <a:r>
              <a:rPr lang="ja-JP" altLang="en-US" dirty="0" smtClean="0">
                <a:solidFill>
                  <a:srgbClr val="FF0000"/>
                </a:solidFill>
                <a:latin typeface="Meiryo UI" panose="020B0604030504040204" pitchFamily="50" charset="-128"/>
                <a:ea typeface="Meiryo UI" panose="020B0604030504040204" pitchFamily="50" charset="-128"/>
              </a:rPr>
              <a:t>一貫性を持たせて記載</a:t>
            </a:r>
            <a:r>
              <a:rPr lang="ja-JP" altLang="en-US" dirty="0">
                <a:solidFill>
                  <a:srgbClr val="FF0000"/>
                </a:solidFill>
                <a:latin typeface="Meiryo UI" panose="020B0604030504040204" pitchFamily="50" charset="-128"/>
                <a:ea typeface="Meiryo UI" panose="020B0604030504040204" pitchFamily="50" charset="-128"/>
              </a:rPr>
              <a:t>してください。</a:t>
            </a:r>
            <a:endParaRPr lang="en-US" altLang="ja-JP" dirty="0">
              <a:solidFill>
                <a:srgbClr val="FF0000"/>
              </a:solidFill>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6</a:t>
            </a:fld>
            <a:endParaRPr lang="ja-JP" altLang="en-US"/>
          </a:p>
        </p:txBody>
      </p:sp>
    </p:spTree>
    <p:extLst>
      <p:ext uri="{BB962C8B-B14F-4D97-AF65-F5344CB8AC3E}">
        <p14:creationId xmlns:p14="http://schemas.microsoft.com/office/powerpoint/2010/main" val="419625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a:t>
            </a:r>
            <a:r>
              <a:rPr lang="ja-JP" altLang="en-US" dirty="0" smtClean="0"/>
              <a:t>　有用性　</a:t>
            </a:r>
            <a:endParaRPr kumimoji="1" lang="ja-JP" altLang="en-US" dirty="0"/>
          </a:p>
        </p:txBody>
      </p:sp>
      <p:sp>
        <p:nvSpPr>
          <p:cNvPr id="3" name="コンテンツ プレースホルダー 2"/>
          <p:cNvSpPr>
            <a:spLocks noGrp="1"/>
          </p:cNvSpPr>
          <p:nvPr>
            <p:ph idx="1"/>
          </p:nvPr>
        </p:nvSpPr>
        <p:spPr>
          <a:xfrm>
            <a:off x="306186" y="512620"/>
            <a:ext cx="9293629" cy="6037810"/>
          </a:xfrm>
        </p:spPr>
        <p:txBody>
          <a:bodyPr/>
          <a:lstStyle/>
          <a:p>
            <a:pPr marL="0" indent="0">
              <a:buNone/>
            </a:pPr>
            <a:r>
              <a:rPr kumimoji="1" lang="ja-JP" altLang="en-US" sz="1800" dirty="0" smtClean="0"/>
              <a:t>該当するタイプ</a:t>
            </a:r>
            <a:endParaRPr kumimoji="1" lang="en-US" altLang="ja-JP" sz="1800" dirty="0" smtClean="0"/>
          </a:p>
          <a:p>
            <a:pPr marL="0" indent="0">
              <a:buNone/>
            </a:pPr>
            <a:endParaRPr lang="en-US" altLang="ja-JP" sz="1800" dirty="0"/>
          </a:p>
          <a:p>
            <a:pPr marL="0" indent="0">
              <a:buNone/>
            </a:pPr>
            <a:endParaRPr kumimoji="1" lang="en-US" altLang="ja-JP" sz="1800" dirty="0" smtClean="0"/>
          </a:p>
          <a:p>
            <a:pPr marL="0" indent="0">
              <a:buNone/>
            </a:pPr>
            <a:endParaRPr lang="en-US" altLang="ja-JP" sz="1800" dirty="0"/>
          </a:p>
          <a:p>
            <a:pPr marL="0" indent="0">
              <a:buNone/>
            </a:pPr>
            <a:endParaRPr kumimoji="1" lang="en-US" altLang="ja-JP" sz="1800" dirty="0" smtClean="0"/>
          </a:p>
          <a:p>
            <a:pPr marL="0" indent="0">
              <a:buNone/>
            </a:pPr>
            <a:endParaRPr lang="en-US" altLang="ja-JP" sz="1800" dirty="0"/>
          </a:p>
          <a:p>
            <a:pPr marL="0" indent="0">
              <a:buNone/>
            </a:pPr>
            <a:endParaRPr kumimoji="1" lang="en-US" altLang="ja-JP" sz="1800" dirty="0" smtClean="0"/>
          </a:p>
          <a:p>
            <a:pPr marL="0" indent="0">
              <a:buNone/>
            </a:pPr>
            <a:endParaRPr lang="en-US" altLang="ja-JP" sz="1800" dirty="0"/>
          </a:p>
          <a:p>
            <a:pPr marL="0" indent="0">
              <a:buNone/>
            </a:pPr>
            <a:endParaRPr kumimoji="1" lang="en-US" altLang="ja-JP" sz="1800" dirty="0" smtClean="0"/>
          </a:p>
          <a:p>
            <a:pPr marL="0" indent="0">
              <a:buNone/>
            </a:pPr>
            <a:endParaRPr lang="en-US" altLang="ja-JP" sz="1800" dirty="0"/>
          </a:p>
          <a:p>
            <a:pPr marL="0" indent="0">
              <a:buNone/>
            </a:pPr>
            <a:endParaRPr kumimoji="1" lang="en-US" altLang="ja-JP" sz="1800" dirty="0" smtClean="0"/>
          </a:p>
          <a:p>
            <a:pPr marL="0" indent="0">
              <a:buNone/>
            </a:pPr>
            <a:endParaRPr lang="en-US" altLang="ja-JP" sz="1800" dirty="0"/>
          </a:p>
          <a:p>
            <a:pPr marL="0" indent="0">
              <a:buNone/>
            </a:pPr>
            <a:endParaRPr kumimoji="1" lang="en-US" altLang="ja-JP" sz="1800" dirty="0" smtClean="0"/>
          </a:p>
          <a:p>
            <a:pPr marL="0" indent="0">
              <a:spcBef>
                <a:spcPts val="600"/>
              </a:spcBef>
              <a:buNone/>
            </a:pPr>
            <a:endParaRPr lang="en-US" altLang="ja-JP" sz="1100" dirty="0"/>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7</a:t>
            </a:fld>
            <a:endParaRPr lang="ja-JP" altLang="en-US"/>
          </a:p>
        </p:txBody>
      </p:sp>
      <p:graphicFrame>
        <p:nvGraphicFramePr>
          <p:cNvPr id="5" name="表 4"/>
          <p:cNvGraphicFramePr>
            <a:graphicFrameLocks noGrp="1"/>
          </p:cNvGraphicFramePr>
          <p:nvPr>
            <p:extLst>
              <p:ext uri="{D42A27DB-BD31-4B8C-83A1-F6EECF244321}">
                <p14:modId xmlns:p14="http://schemas.microsoft.com/office/powerpoint/2010/main" val="2644356012"/>
              </p:ext>
            </p:extLst>
          </p:nvPr>
        </p:nvGraphicFramePr>
        <p:xfrm>
          <a:off x="257432" y="1091751"/>
          <a:ext cx="9381117" cy="2763720"/>
        </p:xfrm>
        <a:graphic>
          <a:graphicData uri="http://schemas.openxmlformats.org/drawingml/2006/table">
            <a:tbl>
              <a:tblPr>
                <a:tableStyleId>{2D5ABB26-0587-4C30-8999-92F81FD0307C}</a:tableStyleId>
              </a:tblPr>
              <a:tblGrid>
                <a:gridCol w="297821">
                  <a:extLst>
                    <a:ext uri="{9D8B030D-6E8A-4147-A177-3AD203B41FA5}">
                      <a16:colId xmlns:a16="http://schemas.microsoft.com/office/drawing/2014/main" val="3759269388"/>
                    </a:ext>
                  </a:extLst>
                </a:gridCol>
                <a:gridCol w="6596512">
                  <a:extLst>
                    <a:ext uri="{9D8B030D-6E8A-4147-A177-3AD203B41FA5}">
                      <a16:colId xmlns:a16="http://schemas.microsoft.com/office/drawing/2014/main" val="4113339367"/>
                    </a:ext>
                  </a:extLst>
                </a:gridCol>
                <a:gridCol w="1359017">
                  <a:extLst>
                    <a:ext uri="{9D8B030D-6E8A-4147-A177-3AD203B41FA5}">
                      <a16:colId xmlns:a16="http://schemas.microsoft.com/office/drawing/2014/main" val="3238802091"/>
                    </a:ext>
                  </a:extLst>
                </a:gridCol>
                <a:gridCol w="316800">
                  <a:extLst>
                    <a:ext uri="{9D8B030D-6E8A-4147-A177-3AD203B41FA5}">
                      <a16:colId xmlns:a16="http://schemas.microsoft.com/office/drawing/2014/main" val="3423384268"/>
                    </a:ext>
                  </a:extLst>
                </a:gridCol>
                <a:gridCol w="810967">
                  <a:extLst>
                    <a:ext uri="{9D8B030D-6E8A-4147-A177-3AD203B41FA5}">
                      <a16:colId xmlns:a16="http://schemas.microsoft.com/office/drawing/2014/main" val="3419390637"/>
                    </a:ext>
                  </a:extLst>
                </a:gridCol>
              </a:tblGrid>
              <a:tr h="292291">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n-ea"/>
                          <a:ea typeface="+mn-ea"/>
                        </a:rPr>
                        <a:t>タイプ①</a:t>
                      </a:r>
                    </a:p>
                  </a:txBody>
                  <a:tcPr marL="72000" marR="72000" marT="36000" marB="36000" vert="eaVert"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ctr"/>
                      <a:r>
                        <a:rPr kumimoji="1" lang="ja-JP" altLang="en-US" sz="1600" b="1" dirty="0" smtClean="0">
                          <a:latin typeface="+mn-ea"/>
                          <a:ea typeface="+mn-ea"/>
                        </a:rPr>
                        <a:t>要件</a:t>
                      </a:r>
                      <a:endParaRPr kumimoji="1" lang="ja-JP" altLang="en-US" sz="1600" b="1"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l"/>
                      <a:endParaRPr kumimoji="1" lang="ja-JP" altLang="en-US" sz="1600" b="1"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050" dirty="0" smtClean="0">
                          <a:latin typeface="+mn-ea"/>
                          <a:ea typeface="+mn-ea"/>
                        </a:rPr>
                        <a:t>該当</a:t>
                      </a:r>
                      <a:endParaRPr kumimoji="1" lang="ja-JP" altLang="en-US" sz="105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050" dirty="0" smtClean="0">
                          <a:latin typeface="+mn-ea"/>
                          <a:ea typeface="+mn-ea"/>
                        </a:rPr>
                        <a:t>時期</a:t>
                      </a:r>
                      <a:endParaRPr kumimoji="1" lang="ja-JP" altLang="en-US" sz="105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46173094"/>
                  </a:ext>
                </a:extLst>
              </a:tr>
              <a:tr h="326378">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effectLst/>
                          <a:latin typeface="+mn-ea"/>
                          <a:ea typeface="+mn-ea"/>
                          <a:cs typeface="+mn-cs"/>
                        </a:rPr>
                        <a:t>(</a:t>
                      </a:r>
                      <a:r>
                        <a:rPr kumimoji="1" lang="ja-JP" altLang="en-US" sz="1200" kern="1200" dirty="0" smtClean="0">
                          <a:solidFill>
                            <a:schemeClr val="tx1"/>
                          </a:solidFill>
                          <a:effectLst/>
                          <a:latin typeface="+mn-ea"/>
                          <a:ea typeface="+mn-ea"/>
                          <a:cs typeface="+mn-cs"/>
                        </a:rPr>
                        <a:t>ア</a:t>
                      </a:r>
                      <a:r>
                        <a:rPr kumimoji="1" lang="en-US" altLang="ja-JP" sz="1200" kern="1200" dirty="0" smtClean="0">
                          <a:solidFill>
                            <a:schemeClr val="tx1"/>
                          </a:solidFill>
                          <a:effectLst/>
                          <a:latin typeface="+mn-ea"/>
                          <a:ea typeface="+mn-ea"/>
                          <a:cs typeface="+mn-cs"/>
                        </a:rPr>
                        <a:t>)</a:t>
                      </a:r>
                      <a:r>
                        <a:rPr kumimoji="1" lang="ja-JP" altLang="ja-JP" sz="1200" kern="1200" dirty="0" smtClean="0">
                          <a:solidFill>
                            <a:schemeClr val="tx1"/>
                          </a:solidFill>
                          <a:effectLst/>
                          <a:latin typeface="+mn-ea"/>
                          <a:ea typeface="+mn-ea"/>
                          <a:cs typeface="+mn-cs"/>
                        </a:rPr>
                        <a:t>本実証開始時点で、健診結果等の健康関連データをマイナポータルから自動取得後、蓄積し見える化できる機能を有すること。（手動入力は非該当）</a:t>
                      </a: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6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55309194"/>
                  </a:ext>
                </a:extLst>
              </a:tr>
              <a:tr h="288000">
                <a:tc vMerge="1">
                  <a:txBody>
                    <a:bodyPr/>
                    <a:lstStyle/>
                    <a:p>
                      <a:pPr lvl="0" algn="l"/>
                      <a:endParaRPr kumimoji="1" lang="ja-JP" altLang="ja-JP" sz="12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rowSpan="3">
                  <a:txBody>
                    <a:bodyPr/>
                    <a:lstStyle/>
                    <a:p>
                      <a:pPr lvl="0" algn="l"/>
                      <a:r>
                        <a:rPr kumimoji="1" lang="en-US" altLang="ja-JP" sz="1200" kern="1200" dirty="0" smtClean="0">
                          <a:solidFill>
                            <a:schemeClr val="tx1"/>
                          </a:solidFill>
                          <a:effectLst/>
                          <a:latin typeface="+mn-ea"/>
                          <a:ea typeface="+mn-ea"/>
                          <a:cs typeface="+mn-cs"/>
                        </a:rPr>
                        <a:t>(</a:t>
                      </a:r>
                      <a:r>
                        <a:rPr kumimoji="1" lang="ja-JP" altLang="en-US" sz="1200" kern="1200" dirty="0" smtClean="0">
                          <a:solidFill>
                            <a:schemeClr val="tx1"/>
                          </a:solidFill>
                          <a:effectLst/>
                          <a:latin typeface="+mn-ea"/>
                          <a:ea typeface="+mn-ea"/>
                          <a:cs typeface="+mn-cs"/>
                        </a:rPr>
                        <a:t>イ</a:t>
                      </a:r>
                      <a:r>
                        <a:rPr kumimoji="1" lang="en-US" altLang="ja-JP" sz="1200" kern="1200" dirty="0" smtClean="0">
                          <a:solidFill>
                            <a:schemeClr val="tx1"/>
                          </a:solidFill>
                          <a:effectLst/>
                          <a:latin typeface="+mn-ea"/>
                          <a:ea typeface="+mn-ea"/>
                          <a:cs typeface="+mn-cs"/>
                        </a:rPr>
                        <a:t>)</a:t>
                      </a:r>
                      <a:r>
                        <a:rPr kumimoji="1" lang="ja-JP" altLang="en-US" sz="1200" kern="1200" dirty="0" smtClean="0">
                          <a:solidFill>
                            <a:schemeClr val="tx1"/>
                          </a:solidFill>
                          <a:effectLst/>
                          <a:latin typeface="+mn-ea"/>
                          <a:ea typeface="+mn-ea"/>
                          <a:cs typeface="+mn-cs"/>
                        </a:rPr>
                        <a:t>本実証開始時点で、マイナポータル上の健康関連データを基に、対象者を指定して、任意のプッシュ通知を行える機能を有すること。また、アプリ内で本市から情報発信やインセンティブ付与等を行える機能を有することが望ましい。</a:t>
                      </a:r>
                      <a:endParaRPr kumimoji="1" lang="ja-JP" altLang="ja-JP" sz="12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lvl="0" algn="l"/>
                      <a:r>
                        <a:rPr kumimoji="1" lang="ja-JP" altLang="en-US" sz="1100" kern="1200" dirty="0" smtClean="0">
                          <a:solidFill>
                            <a:schemeClr val="tx1"/>
                          </a:solidFill>
                          <a:effectLst/>
                          <a:latin typeface="+mn-ea"/>
                          <a:ea typeface="+mn-ea"/>
                          <a:cs typeface="+mn-cs"/>
                        </a:rPr>
                        <a:t>任意のプッシュ通知</a:t>
                      </a:r>
                      <a:endParaRPr kumimoji="1" lang="ja-JP" altLang="ja-JP" sz="11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6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627808845"/>
                  </a:ext>
                </a:extLst>
              </a:tr>
              <a:tr h="288000">
                <a:tc vMerge="1">
                  <a:txBody>
                    <a:bodyPr/>
                    <a:lstStyle/>
                    <a:p>
                      <a:endParaRPr kumimoji="1" lang="ja-JP" altLang="en-US"/>
                    </a:p>
                  </a:txBody>
                  <a:tcPr/>
                </a:tc>
                <a:tc vMerge="1">
                  <a:txBody>
                    <a:bodyPr/>
                    <a:lstStyle/>
                    <a:p>
                      <a:pPr lvl="0" algn="l"/>
                      <a:endParaRPr kumimoji="1" lang="ja-JP" altLang="ja-JP" sz="12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lvl="0" algn="l"/>
                      <a:r>
                        <a:rPr kumimoji="1" lang="ja-JP" altLang="en-US" sz="1100" kern="1200" dirty="0" smtClean="0">
                          <a:solidFill>
                            <a:schemeClr val="tx1"/>
                          </a:solidFill>
                          <a:effectLst/>
                          <a:latin typeface="+mn-ea"/>
                          <a:ea typeface="+mn-ea"/>
                          <a:cs typeface="+mn-cs"/>
                        </a:rPr>
                        <a:t>情報発信</a:t>
                      </a:r>
                      <a:endParaRPr kumimoji="1" lang="ja-JP" altLang="ja-JP" sz="11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6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007349992"/>
                  </a:ext>
                </a:extLst>
              </a:tr>
              <a:tr h="288000">
                <a:tc vMerge="1">
                  <a:txBody>
                    <a:bodyPr/>
                    <a:lstStyle/>
                    <a:p>
                      <a:endParaRPr kumimoji="1" lang="ja-JP" altLang="en-US"/>
                    </a:p>
                  </a:txBody>
                  <a:tcPr/>
                </a:tc>
                <a:tc vMerge="1">
                  <a:txBody>
                    <a:bodyPr/>
                    <a:lstStyle/>
                    <a:p>
                      <a:pPr lvl="0" algn="l"/>
                      <a:endParaRPr kumimoji="1" lang="ja-JP" altLang="ja-JP" sz="12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lvl="0" algn="l"/>
                      <a:r>
                        <a:rPr kumimoji="1" lang="ja-JP" altLang="en-US" sz="1100" kern="1200" dirty="0" smtClean="0">
                          <a:solidFill>
                            <a:schemeClr val="tx1"/>
                          </a:solidFill>
                          <a:effectLst/>
                          <a:latin typeface="+mn-ea"/>
                          <a:ea typeface="+mn-ea"/>
                          <a:cs typeface="+mn-cs"/>
                        </a:rPr>
                        <a:t>インセンティブ付与</a:t>
                      </a:r>
                      <a:endParaRPr kumimoji="1" lang="ja-JP" altLang="ja-JP" sz="11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6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21187882"/>
                  </a:ext>
                </a:extLst>
              </a:tr>
              <a:tr h="462727">
                <a:tc vMerge="1">
                  <a:txBody>
                    <a:bodyPr/>
                    <a:lstStyle/>
                    <a:p>
                      <a:pPr lvl="0"/>
                      <a:endParaRPr kumimoji="1" lang="ja-JP" altLang="ja-JP" sz="1200" kern="1200" dirty="0">
                        <a:solidFill>
                          <a:schemeClr val="tx1"/>
                        </a:solidFill>
                        <a:effectLst/>
                        <a:latin typeface="+mn-lt"/>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gridSpan="2">
                  <a:txBody>
                    <a:bodyPr/>
                    <a:lstStyle/>
                    <a:p>
                      <a:pPr lvl="0"/>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ウ</a:t>
                      </a:r>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 利用者の利用状況や健康関連データ（基本的には全データが望ましいが要協議）を閲覧・取得できる機能、併せて、（イ）の機能等を有する管理画面等の権限を、令和</a:t>
                      </a:r>
                      <a:r>
                        <a:rPr kumimoji="1" lang="en-US" altLang="ja-JP" sz="1200" kern="1200" dirty="0" smtClean="0">
                          <a:solidFill>
                            <a:schemeClr val="tx1"/>
                          </a:solidFill>
                          <a:effectLst/>
                          <a:latin typeface="+mn-lt"/>
                          <a:ea typeface="+mn-ea"/>
                          <a:cs typeface="+mn-cs"/>
                        </a:rPr>
                        <a:t>7</a:t>
                      </a:r>
                      <a:r>
                        <a:rPr kumimoji="1" lang="ja-JP" altLang="en-US" sz="1200" kern="1200" dirty="0" smtClean="0">
                          <a:solidFill>
                            <a:schemeClr val="tx1"/>
                          </a:solidFill>
                          <a:effectLst/>
                          <a:latin typeface="+mn-lt"/>
                          <a:ea typeface="+mn-ea"/>
                          <a:cs typeface="+mn-cs"/>
                        </a:rPr>
                        <a:t>年度夏ごろを目途に本市に付与する見込みがあることとし、令和</a:t>
                      </a:r>
                      <a:r>
                        <a:rPr kumimoji="1" lang="en-US" altLang="ja-JP" sz="1200" kern="1200" dirty="0" smtClean="0">
                          <a:solidFill>
                            <a:schemeClr val="tx1"/>
                          </a:solidFill>
                          <a:effectLst/>
                          <a:latin typeface="+mn-lt"/>
                          <a:ea typeface="+mn-ea"/>
                          <a:cs typeface="+mn-cs"/>
                        </a:rPr>
                        <a:t>6</a:t>
                      </a:r>
                      <a:r>
                        <a:rPr kumimoji="1" lang="ja-JP" altLang="en-US" sz="1200" kern="1200" dirty="0" smtClean="0">
                          <a:solidFill>
                            <a:schemeClr val="tx1"/>
                          </a:solidFill>
                          <a:effectLst/>
                          <a:latin typeface="+mn-lt"/>
                          <a:ea typeface="+mn-ea"/>
                          <a:cs typeface="+mn-cs"/>
                        </a:rPr>
                        <a:t>年</a:t>
                      </a:r>
                      <a:r>
                        <a:rPr kumimoji="1" lang="en-US" altLang="ja-JP" sz="1200" kern="1200" dirty="0" smtClean="0">
                          <a:solidFill>
                            <a:schemeClr val="tx1"/>
                          </a:solidFill>
                          <a:effectLst/>
                          <a:latin typeface="+mn-lt"/>
                          <a:ea typeface="+mn-ea"/>
                          <a:cs typeface="+mn-cs"/>
                        </a:rPr>
                        <a:t>11</a:t>
                      </a:r>
                      <a:r>
                        <a:rPr kumimoji="1" lang="ja-JP" altLang="en-US" sz="1200" kern="1200" dirty="0" smtClean="0">
                          <a:solidFill>
                            <a:schemeClr val="tx1"/>
                          </a:solidFill>
                          <a:effectLst/>
                          <a:latin typeface="+mn-lt"/>
                          <a:ea typeface="+mn-ea"/>
                          <a:cs typeface="+mn-cs"/>
                        </a:rPr>
                        <a:t>月末頃までにデモ管理画面等、試用できる環境を本市に提供すること。</a:t>
                      </a:r>
                      <a:endParaRPr kumimoji="1" lang="en-US" altLang="ja-JP" sz="1200" kern="1200" dirty="0" smtClean="0">
                        <a:solidFill>
                          <a:schemeClr val="tx1"/>
                        </a:solidFill>
                        <a:effectLst/>
                        <a:latin typeface="+mn-lt"/>
                        <a:ea typeface="+mn-ea"/>
                        <a:cs typeface="+mn-cs"/>
                      </a:endParaRPr>
                    </a:p>
                    <a:p>
                      <a:pPr lvl="0"/>
                      <a:r>
                        <a:rPr kumimoji="1" lang="ja-JP" altLang="en-US" sz="1200" kern="1200" dirty="0" smtClean="0">
                          <a:solidFill>
                            <a:schemeClr val="tx1"/>
                          </a:solidFill>
                          <a:effectLst/>
                          <a:latin typeface="+mn-lt"/>
                          <a:ea typeface="+mn-ea"/>
                          <a:cs typeface="+mn-cs"/>
                        </a:rPr>
                        <a:t>管理画面等の機能については、専用端末を必要としないものとし、本市の職員が使用する端末から</a:t>
                      </a:r>
                      <a:r>
                        <a:rPr kumimoji="1" lang="en-US" altLang="ja-JP" sz="1200" kern="1200" dirty="0" smtClean="0">
                          <a:solidFill>
                            <a:schemeClr val="tx1"/>
                          </a:solidFill>
                          <a:effectLst/>
                          <a:latin typeface="+mn-lt"/>
                          <a:ea typeface="+mn-ea"/>
                          <a:cs typeface="+mn-cs"/>
                        </a:rPr>
                        <a:t>LG-WAN</a:t>
                      </a:r>
                      <a:r>
                        <a:rPr kumimoji="1" lang="ja-JP" altLang="en-US" sz="1200" kern="1200" dirty="0" smtClean="0">
                          <a:solidFill>
                            <a:schemeClr val="tx1"/>
                          </a:solidFill>
                          <a:effectLst/>
                          <a:latin typeface="+mn-lt"/>
                          <a:ea typeface="+mn-ea"/>
                          <a:cs typeface="+mn-cs"/>
                        </a:rPr>
                        <a:t>系、または、インターネット系回線で利用できるものとする。また、管理画面等は、セキュリティ対策を講じること。</a:t>
                      </a:r>
                      <a:endParaRPr kumimoji="1" lang="ja-JP" altLang="ja-JP" sz="1200" kern="1200" dirty="0">
                        <a:solidFill>
                          <a:schemeClr val="tx1"/>
                        </a:solidFill>
                        <a:effectLst/>
                        <a:latin typeface="+mn-lt"/>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hMerge="1">
                  <a:txBody>
                    <a:bodyPr/>
                    <a:lstStyle/>
                    <a:p>
                      <a:pPr lvl="0" algn="l"/>
                      <a:endParaRPr kumimoji="1" lang="ja-JP" altLang="ja-JP" sz="12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6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48554760"/>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350474701"/>
              </p:ext>
            </p:extLst>
          </p:nvPr>
        </p:nvGraphicFramePr>
        <p:xfrm>
          <a:off x="2129172" y="477818"/>
          <a:ext cx="3726344" cy="370840"/>
        </p:xfrm>
        <a:graphic>
          <a:graphicData uri="http://schemas.openxmlformats.org/drawingml/2006/table">
            <a:tbl>
              <a:tblPr firstRow="1" bandRow="1">
                <a:tableStyleId>{5940675A-B579-460E-94D1-54222C63F5DA}</a:tableStyleId>
              </a:tblPr>
              <a:tblGrid>
                <a:gridCol w="1863172">
                  <a:extLst>
                    <a:ext uri="{9D8B030D-6E8A-4147-A177-3AD203B41FA5}">
                      <a16:colId xmlns:a16="http://schemas.microsoft.com/office/drawing/2014/main" val="2277577785"/>
                    </a:ext>
                  </a:extLst>
                </a:gridCol>
                <a:gridCol w="1863172">
                  <a:extLst>
                    <a:ext uri="{9D8B030D-6E8A-4147-A177-3AD203B41FA5}">
                      <a16:colId xmlns:a16="http://schemas.microsoft.com/office/drawing/2014/main" val="2454924080"/>
                    </a:ext>
                  </a:extLst>
                </a:gridCol>
              </a:tblGrid>
              <a:tr h="370840">
                <a:tc>
                  <a:txBody>
                    <a:bodyPr/>
                    <a:lstStyle/>
                    <a:p>
                      <a:pPr algn="ctr"/>
                      <a:r>
                        <a:rPr kumimoji="1" lang="ja-JP" altLang="en-US" sz="1800" dirty="0" smtClean="0"/>
                        <a:t>タイプ①</a:t>
                      </a:r>
                      <a:endParaRPr kumimoji="1" lang="ja-JP" altLang="en-US" sz="1800" dirty="0"/>
                    </a:p>
                  </a:txBody>
                  <a:tcPr/>
                </a:tc>
                <a:tc>
                  <a:txBody>
                    <a:bodyPr/>
                    <a:lstStyle/>
                    <a:p>
                      <a:pPr algn="ctr"/>
                      <a:r>
                        <a:rPr kumimoji="1" lang="ja-JP" altLang="en-US" sz="1800" dirty="0" smtClean="0"/>
                        <a:t>タイプ②</a:t>
                      </a:r>
                      <a:endParaRPr kumimoji="1" lang="ja-JP" altLang="en-US" sz="1800" dirty="0"/>
                    </a:p>
                  </a:txBody>
                  <a:tcPr/>
                </a:tc>
                <a:extLst>
                  <a:ext uri="{0D108BD9-81ED-4DB2-BD59-A6C34878D82A}">
                    <a16:rowId xmlns:a16="http://schemas.microsoft.com/office/drawing/2014/main" val="3993331135"/>
                  </a:ext>
                </a:extLst>
              </a:tr>
            </a:tbl>
          </a:graphicData>
        </a:graphic>
      </p:graphicFrame>
      <p:sp>
        <p:nvSpPr>
          <p:cNvPr id="7" name="正方形/長方形 6"/>
          <p:cNvSpPr/>
          <p:nvPr/>
        </p:nvSpPr>
        <p:spPr>
          <a:xfrm>
            <a:off x="10008066" y="1352203"/>
            <a:ext cx="1149292" cy="332046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lIns="72000" tIns="36000" rIns="72000" bIns="36000" rtlCol="0" anchor="ctr"/>
          <a:lstStyle/>
          <a:p>
            <a:pPr algn="ctr"/>
            <a:r>
              <a:rPr kumimoji="1" lang="ja-JP" altLang="en-US" sz="1100" dirty="0" smtClean="0">
                <a:latin typeface="+mn-ea"/>
              </a:rPr>
              <a:t>〇で囲ったタイプについて、以下のように記載する。</a:t>
            </a:r>
            <a:endParaRPr kumimoji="1" lang="en-US" altLang="ja-JP" sz="1100" dirty="0" smtClean="0">
              <a:latin typeface="+mn-ea"/>
            </a:endParaRPr>
          </a:p>
          <a:p>
            <a:pPr algn="ctr"/>
            <a:endParaRPr kumimoji="1" lang="en-US" altLang="ja-JP" sz="1100" dirty="0">
              <a:latin typeface="+mn-ea"/>
            </a:endParaRPr>
          </a:p>
          <a:p>
            <a:pPr algn="ctr"/>
            <a:endParaRPr kumimoji="1" lang="en-US" altLang="ja-JP" sz="1100" dirty="0" smtClean="0">
              <a:latin typeface="+mn-ea"/>
            </a:endParaRPr>
          </a:p>
          <a:p>
            <a:pPr algn="ctr"/>
            <a:r>
              <a:rPr kumimoji="1" lang="ja-JP" altLang="en-US" sz="1100" dirty="0" smtClean="0">
                <a:latin typeface="+mn-ea"/>
              </a:rPr>
              <a:t>該当する場合は、「該当」欄に●を記載する。</a:t>
            </a:r>
            <a:endParaRPr kumimoji="1" lang="en-US" altLang="ja-JP" sz="1100" dirty="0" smtClean="0">
              <a:latin typeface="+mn-ea"/>
            </a:endParaRPr>
          </a:p>
          <a:p>
            <a:pPr algn="ctr"/>
            <a:endParaRPr kumimoji="1" lang="en-US" altLang="ja-JP" sz="1100" dirty="0" smtClean="0">
              <a:latin typeface="+mn-ea"/>
            </a:endParaRPr>
          </a:p>
          <a:p>
            <a:pPr algn="ctr"/>
            <a:r>
              <a:rPr kumimoji="1" lang="ja-JP" altLang="en-US" sz="1100" dirty="0">
                <a:latin typeface="+mn-ea"/>
              </a:rPr>
              <a:t>見込</a:t>
            </a:r>
            <a:r>
              <a:rPr kumimoji="1" lang="ja-JP" altLang="en-US" sz="1100" dirty="0" smtClean="0">
                <a:latin typeface="+mn-ea"/>
              </a:rPr>
              <a:t>みの</a:t>
            </a:r>
            <a:r>
              <a:rPr kumimoji="1" lang="ja-JP" altLang="en-US" sz="1100" dirty="0">
                <a:latin typeface="+mn-ea"/>
              </a:rPr>
              <a:t>場合</a:t>
            </a:r>
            <a:r>
              <a:rPr kumimoji="1" lang="ja-JP" altLang="en-US" sz="1100" dirty="0" smtClean="0">
                <a:latin typeface="+mn-ea"/>
              </a:rPr>
              <a:t>は、●は記載せず、確実に該当となる年（和歴）・月を記載する。</a:t>
            </a:r>
            <a:endParaRPr kumimoji="1" lang="ja-JP" altLang="en-US" sz="1100" dirty="0">
              <a:latin typeface="+mn-ea"/>
            </a:endParaRPr>
          </a:p>
        </p:txBody>
      </p:sp>
      <p:graphicFrame>
        <p:nvGraphicFramePr>
          <p:cNvPr id="8" name="表 7"/>
          <p:cNvGraphicFramePr>
            <a:graphicFrameLocks noGrp="1"/>
          </p:cNvGraphicFramePr>
          <p:nvPr>
            <p:extLst>
              <p:ext uri="{D42A27DB-BD31-4B8C-83A1-F6EECF244321}">
                <p14:modId xmlns:p14="http://schemas.microsoft.com/office/powerpoint/2010/main" val="1160214793"/>
              </p:ext>
            </p:extLst>
          </p:nvPr>
        </p:nvGraphicFramePr>
        <p:xfrm>
          <a:off x="257432" y="3880509"/>
          <a:ext cx="9391137" cy="1385280"/>
        </p:xfrm>
        <a:graphic>
          <a:graphicData uri="http://schemas.openxmlformats.org/drawingml/2006/table">
            <a:tbl>
              <a:tblPr>
                <a:tableStyleId>{2D5ABB26-0587-4C30-8999-92F81FD0307C}</a:tableStyleId>
              </a:tblPr>
              <a:tblGrid>
                <a:gridCol w="289422">
                  <a:extLst>
                    <a:ext uri="{9D8B030D-6E8A-4147-A177-3AD203B41FA5}">
                      <a16:colId xmlns:a16="http://schemas.microsoft.com/office/drawing/2014/main" val="42169566"/>
                    </a:ext>
                  </a:extLst>
                </a:gridCol>
                <a:gridCol w="5704301">
                  <a:extLst>
                    <a:ext uri="{9D8B030D-6E8A-4147-A177-3AD203B41FA5}">
                      <a16:colId xmlns:a16="http://schemas.microsoft.com/office/drawing/2014/main" val="4113339367"/>
                    </a:ext>
                  </a:extLst>
                </a:gridCol>
                <a:gridCol w="2264943">
                  <a:extLst>
                    <a:ext uri="{9D8B030D-6E8A-4147-A177-3AD203B41FA5}">
                      <a16:colId xmlns:a16="http://schemas.microsoft.com/office/drawing/2014/main" val="3238802091"/>
                    </a:ext>
                  </a:extLst>
                </a:gridCol>
                <a:gridCol w="310381">
                  <a:extLst>
                    <a:ext uri="{9D8B030D-6E8A-4147-A177-3AD203B41FA5}">
                      <a16:colId xmlns:a16="http://schemas.microsoft.com/office/drawing/2014/main" val="3423384268"/>
                    </a:ext>
                  </a:extLst>
                </a:gridCol>
                <a:gridCol w="822090">
                  <a:extLst>
                    <a:ext uri="{9D8B030D-6E8A-4147-A177-3AD203B41FA5}">
                      <a16:colId xmlns:a16="http://schemas.microsoft.com/office/drawing/2014/main" val="3419390637"/>
                    </a:ext>
                  </a:extLst>
                </a:gridCol>
              </a:tblGrid>
              <a:tr h="32637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n-ea"/>
                          <a:ea typeface="+mn-ea"/>
                        </a:rPr>
                        <a:t>タイプ②</a:t>
                      </a:r>
                    </a:p>
                  </a:txBody>
                  <a:tcPr marL="72000" marR="72000" marT="36000" marB="36000" vert="eaVert"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effectLst/>
                          <a:latin typeface="+mn-ea"/>
                          <a:ea typeface="+mn-ea"/>
                          <a:cs typeface="+mn-cs"/>
                        </a:rPr>
                        <a:t>(</a:t>
                      </a:r>
                      <a:r>
                        <a:rPr kumimoji="1" lang="ja-JP" altLang="en-US" sz="1200" kern="1200" dirty="0" smtClean="0">
                          <a:solidFill>
                            <a:schemeClr val="tx1"/>
                          </a:solidFill>
                          <a:effectLst/>
                          <a:latin typeface="+mn-ea"/>
                          <a:ea typeface="+mn-ea"/>
                          <a:cs typeface="+mn-cs"/>
                        </a:rPr>
                        <a:t>ア</a:t>
                      </a:r>
                      <a:r>
                        <a:rPr kumimoji="1" lang="en-US" altLang="ja-JP" sz="1200" kern="1200" dirty="0" smtClean="0">
                          <a:solidFill>
                            <a:schemeClr val="tx1"/>
                          </a:solidFill>
                          <a:effectLst/>
                          <a:latin typeface="+mn-ea"/>
                          <a:ea typeface="+mn-ea"/>
                          <a:cs typeface="+mn-cs"/>
                        </a:rPr>
                        <a:t>)</a:t>
                      </a:r>
                      <a:r>
                        <a:rPr kumimoji="1" lang="ja-JP" altLang="en-US" sz="1200" kern="1200" dirty="0" smtClean="0">
                          <a:solidFill>
                            <a:schemeClr val="tx1"/>
                          </a:solidFill>
                          <a:effectLst/>
                          <a:latin typeface="+mn-ea"/>
                          <a:ea typeface="+mn-ea"/>
                          <a:cs typeface="+mn-cs"/>
                        </a:rPr>
                        <a:t>本実証開始時点で、マイナポータル上の情報以外の健康関連データや健康に関する生活習慣及び行動の記録（ライフログ）データを自動で取得、または、手動で記録後、蓄積し見える化できる機能を有すること。</a:t>
                      </a:r>
                      <a:endParaRPr kumimoji="1" lang="ja-JP" altLang="ja-JP" sz="1200" kern="1200" dirty="0" smtClean="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6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55309194"/>
                  </a:ext>
                </a:extLst>
              </a:tr>
              <a:tr h="288000">
                <a:tc vMerge="1">
                  <a:txBody>
                    <a:bodyPr/>
                    <a:lstStyle/>
                    <a:p>
                      <a:pPr lvl="0" algn="l"/>
                      <a:endParaRPr kumimoji="1" lang="ja-JP" altLang="ja-JP" sz="12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rowSpan="3">
                  <a:txBody>
                    <a:bodyPr/>
                    <a:lstStyle/>
                    <a:p>
                      <a:pPr lvl="0" algn="l"/>
                      <a:r>
                        <a:rPr kumimoji="1" lang="en-US" altLang="ja-JP" sz="1200" kern="1200" dirty="0" smtClean="0">
                          <a:solidFill>
                            <a:schemeClr val="tx1"/>
                          </a:solidFill>
                          <a:effectLst/>
                          <a:latin typeface="+mn-ea"/>
                          <a:ea typeface="+mn-ea"/>
                          <a:cs typeface="+mn-cs"/>
                        </a:rPr>
                        <a:t>(</a:t>
                      </a:r>
                      <a:r>
                        <a:rPr kumimoji="1" lang="ja-JP" altLang="en-US" sz="1200" kern="1200" dirty="0" smtClean="0">
                          <a:solidFill>
                            <a:schemeClr val="tx1"/>
                          </a:solidFill>
                          <a:effectLst/>
                          <a:latin typeface="+mn-ea"/>
                          <a:ea typeface="+mn-ea"/>
                          <a:cs typeface="+mn-cs"/>
                        </a:rPr>
                        <a:t>イ</a:t>
                      </a:r>
                      <a:r>
                        <a:rPr kumimoji="1" lang="en-US" altLang="ja-JP" sz="1200" kern="1200" dirty="0" smtClean="0">
                          <a:solidFill>
                            <a:schemeClr val="tx1"/>
                          </a:solidFill>
                          <a:effectLst/>
                          <a:latin typeface="+mn-ea"/>
                          <a:ea typeface="+mn-ea"/>
                          <a:cs typeface="+mn-cs"/>
                        </a:rPr>
                        <a:t>)</a:t>
                      </a:r>
                      <a:r>
                        <a:rPr kumimoji="1" lang="ja-JP" altLang="en-US" sz="1200" kern="1200" dirty="0" smtClean="0">
                          <a:solidFill>
                            <a:schemeClr val="tx1"/>
                          </a:solidFill>
                          <a:effectLst/>
                          <a:latin typeface="+mn-ea"/>
                          <a:ea typeface="+mn-ea"/>
                          <a:cs typeface="+mn-cs"/>
                        </a:rPr>
                        <a:t>本実証開始時点で、アプリ内で、レコメンドや行動変容の後押し提案、情報発信、インセンティブ付与の</a:t>
                      </a:r>
                      <a:r>
                        <a:rPr kumimoji="1" lang="en-US" altLang="ja-JP" sz="1200" kern="1200" dirty="0" smtClean="0">
                          <a:solidFill>
                            <a:schemeClr val="tx1"/>
                          </a:solidFill>
                          <a:effectLst/>
                          <a:latin typeface="+mn-ea"/>
                          <a:ea typeface="+mn-ea"/>
                          <a:cs typeface="+mn-cs"/>
                        </a:rPr>
                        <a:t>1</a:t>
                      </a:r>
                      <a:r>
                        <a:rPr kumimoji="1" lang="ja-JP" altLang="en-US" sz="1200" kern="1200" dirty="0" smtClean="0">
                          <a:solidFill>
                            <a:schemeClr val="tx1"/>
                          </a:solidFill>
                          <a:effectLst/>
                          <a:latin typeface="+mn-ea"/>
                          <a:ea typeface="+mn-ea"/>
                          <a:cs typeface="+mn-cs"/>
                        </a:rPr>
                        <a:t>つ以上をアプリから自動で行う機能を有すること。</a:t>
                      </a:r>
                      <a:endParaRPr kumimoji="1" lang="ja-JP" altLang="ja-JP" sz="12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lvl="0" algn="l"/>
                      <a:r>
                        <a:rPr kumimoji="1" lang="ja-JP" altLang="en-US" sz="1100" kern="1200" dirty="0" smtClean="0">
                          <a:solidFill>
                            <a:schemeClr val="tx1"/>
                          </a:solidFill>
                          <a:effectLst/>
                          <a:latin typeface="+mn-ea"/>
                          <a:ea typeface="+mn-ea"/>
                          <a:cs typeface="+mn-cs"/>
                        </a:rPr>
                        <a:t>レコメンドや行動変容の後押し提案</a:t>
                      </a:r>
                      <a:endParaRPr kumimoji="1" lang="ja-JP" altLang="ja-JP" sz="11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6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627808845"/>
                  </a:ext>
                </a:extLst>
              </a:tr>
              <a:tr h="288000">
                <a:tc vMerge="1">
                  <a:txBody>
                    <a:bodyPr/>
                    <a:lstStyle/>
                    <a:p>
                      <a:endParaRPr kumimoji="1" lang="ja-JP" altLang="en-US"/>
                    </a:p>
                  </a:txBody>
                  <a:tcPr/>
                </a:tc>
                <a:tc vMerge="1">
                  <a:txBody>
                    <a:bodyPr/>
                    <a:lstStyle/>
                    <a:p>
                      <a:pPr lvl="0" algn="l"/>
                      <a:endParaRPr kumimoji="1" lang="ja-JP" altLang="ja-JP" sz="12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lvl="0" algn="l"/>
                      <a:r>
                        <a:rPr kumimoji="1" lang="ja-JP" altLang="en-US" sz="1100" kern="1200" dirty="0" smtClean="0">
                          <a:solidFill>
                            <a:schemeClr val="tx1"/>
                          </a:solidFill>
                          <a:effectLst/>
                          <a:latin typeface="+mn-ea"/>
                          <a:ea typeface="+mn-ea"/>
                          <a:cs typeface="+mn-cs"/>
                        </a:rPr>
                        <a:t>情報発信</a:t>
                      </a:r>
                      <a:endParaRPr kumimoji="1" lang="ja-JP" altLang="ja-JP" sz="11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6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007349992"/>
                  </a:ext>
                </a:extLst>
              </a:tr>
              <a:tr h="288000">
                <a:tc vMerge="1">
                  <a:txBody>
                    <a:bodyPr/>
                    <a:lstStyle/>
                    <a:p>
                      <a:endParaRPr kumimoji="1" lang="ja-JP" altLang="en-US"/>
                    </a:p>
                  </a:txBody>
                  <a:tcPr/>
                </a:tc>
                <a:tc vMerge="1">
                  <a:txBody>
                    <a:bodyPr/>
                    <a:lstStyle/>
                    <a:p>
                      <a:pPr lvl="0" algn="l"/>
                      <a:endParaRPr kumimoji="1" lang="ja-JP" altLang="ja-JP" sz="12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lvl="0" algn="l"/>
                      <a:r>
                        <a:rPr kumimoji="1" lang="ja-JP" altLang="en-US" sz="1100" kern="1200" dirty="0" smtClean="0">
                          <a:solidFill>
                            <a:schemeClr val="tx1"/>
                          </a:solidFill>
                          <a:effectLst/>
                          <a:latin typeface="+mn-ea"/>
                          <a:ea typeface="+mn-ea"/>
                          <a:cs typeface="+mn-cs"/>
                        </a:rPr>
                        <a:t>インセンティブ付与</a:t>
                      </a:r>
                      <a:endParaRPr kumimoji="1" lang="ja-JP" altLang="ja-JP" sz="1100" kern="1200" dirty="0">
                        <a:solidFill>
                          <a:schemeClr val="tx1"/>
                        </a:solidFill>
                        <a:effectLst/>
                        <a:latin typeface="+mn-ea"/>
                        <a:ea typeface="+mn-ea"/>
                        <a:cs typeface="+mn-cs"/>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6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n-ea"/>
                        <a:ea typeface="+mn-ea"/>
                      </a:endParaRPr>
                    </a:p>
                  </a:txBody>
                  <a:tcPr marL="72000" marR="72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21187882"/>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473336636"/>
              </p:ext>
            </p:extLst>
          </p:nvPr>
        </p:nvGraphicFramePr>
        <p:xfrm>
          <a:off x="257432" y="5373854"/>
          <a:ext cx="9391137" cy="853440"/>
        </p:xfrm>
        <a:graphic>
          <a:graphicData uri="http://schemas.openxmlformats.org/drawingml/2006/table">
            <a:tbl>
              <a:tblPr firstRow="1" bandRow="1">
                <a:tableStyleId>{5940675A-B579-460E-94D1-54222C63F5DA}</a:tableStyleId>
              </a:tblPr>
              <a:tblGrid>
                <a:gridCol w="8257918">
                  <a:extLst>
                    <a:ext uri="{9D8B030D-6E8A-4147-A177-3AD203B41FA5}">
                      <a16:colId xmlns:a16="http://schemas.microsoft.com/office/drawing/2014/main" val="2454924080"/>
                    </a:ext>
                  </a:extLst>
                </a:gridCol>
                <a:gridCol w="314325">
                  <a:extLst>
                    <a:ext uri="{9D8B030D-6E8A-4147-A177-3AD203B41FA5}">
                      <a16:colId xmlns:a16="http://schemas.microsoft.com/office/drawing/2014/main" val="3020095022"/>
                    </a:ext>
                  </a:extLst>
                </a:gridCol>
                <a:gridCol w="818894">
                  <a:extLst>
                    <a:ext uri="{9D8B030D-6E8A-4147-A177-3AD203B41FA5}">
                      <a16:colId xmlns:a16="http://schemas.microsoft.com/office/drawing/2014/main" val="1515085354"/>
                    </a:ext>
                  </a:extLst>
                </a:gridCol>
              </a:tblGrid>
              <a:tr h="296100">
                <a:tc>
                  <a:txBody>
                    <a:bodyPr/>
                    <a:lstStyle/>
                    <a:p>
                      <a:pPr marL="0" indent="0">
                        <a:spcBef>
                          <a:spcPts val="600"/>
                        </a:spcBef>
                        <a:buNone/>
                      </a:pPr>
                      <a:r>
                        <a:rPr lang="en-US" altLang="ja-JP" sz="1400" b="1" dirty="0" smtClean="0">
                          <a:latin typeface="+mn-ea"/>
                          <a:ea typeface="+mn-ea"/>
                        </a:rPr>
                        <a:t>1.</a:t>
                      </a:r>
                      <a:r>
                        <a:rPr lang="ja-JP" altLang="en-US" sz="1400" b="1" dirty="0" smtClean="0">
                          <a:latin typeface="+mn-ea"/>
                          <a:ea typeface="+mn-ea"/>
                        </a:rPr>
                        <a:t>　タイプ①　タイプ②　のそれぞれのサービスを連結して提案する場合</a:t>
                      </a:r>
                      <a:endParaRPr kumimoji="1" lang="ja-JP" altLang="en-US" sz="2400" b="1" dirty="0">
                        <a:latin typeface="+mn-ea"/>
                        <a:ea typeface="+mn-ea"/>
                      </a:endParaRPr>
                    </a:p>
                  </a:txBody>
                  <a:tcPr anchor="ctr">
                    <a:solidFill>
                      <a:schemeClr val="bg1">
                        <a:lumMod val="95000"/>
                      </a:schemeClr>
                    </a:solidFill>
                  </a:tcPr>
                </a:tc>
                <a:tc>
                  <a:txBody>
                    <a:bodyPr/>
                    <a:lstStyle/>
                    <a:p>
                      <a:pPr marL="0" indent="0" algn="ctr">
                        <a:spcBef>
                          <a:spcPts val="600"/>
                        </a:spcBef>
                        <a:buNone/>
                      </a:pPr>
                      <a:r>
                        <a:rPr kumimoji="1" lang="ja-JP" altLang="en-US" sz="1000" dirty="0" smtClean="0">
                          <a:latin typeface="+mn-ea"/>
                          <a:ea typeface="+mn-ea"/>
                        </a:rPr>
                        <a:t>該当</a:t>
                      </a:r>
                      <a:endParaRPr kumimoji="1" lang="ja-JP" altLang="en-US" sz="1000" dirty="0">
                        <a:latin typeface="+mn-ea"/>
                        <a:ea typeface="+mn-ea"/>
                      </a:endParaRPr>
                    </a:p>
                  </a:txBody>
                  <a:tcPr anchor="ctr">
                    <a:solidFill>
                      <a:schemeClr val="bg1">
                        <a:lumMod val="95000"/>
                      </a:schemeClr>
                    </a:solidFill>
                  </a:tcPr>
                </a:tc>
                <a:tc>
                  <a:txBody>
                    <a:bodyPr/>
                    <a:lstStyle/>
                    <a:p>
                      <a:pPr marL="0" indent="0" algn="ctr">
                        <a:spcBef>
                          <a:spcPts val="600"/>
                        </a:spcBef>
                        <a:buNone/>
                      </a:pPr>
                      <a:r>
                        <a:rPr kumimoji="1" lang="ja-JP" altLang="en-US" sz="1000" dirty="0" smtClean="0">
                          <a:latin typeface="+mn-ea"/>
                          <a:ea typeface="+mn-ea"/>
                        </a:rPr>
                        <a:t>時期</a:t>
                      </a:r>
                      <a:endParaRPr kumimoji="1" lang="ja-JP" altLang="en-US" sz="1000" dirty="0">
                        <a:latin typeface="+mn-ea"/>
                        <a:ea typeface="+mn-ea"/>
                      </a:endParaRPr>
                    </a:p>
                  </a:txBody>
                  <a:tcPr anchor="ctr">
                    <a:solidFill>
                      <a:schemeClr val="bg1">
                        <a:lumMod val="95000"/>
                      </a:schemeClr>
                    </a:solidFill>
                  </a:tcPr>
                </a:tc>
                <a:extLst>
                  <a:ext uri="{0D108BD9-81ED-4DB2-BD59-A6C34878D82A}">
                    <a16:rowId xmlns:a16="http://schemas.microsoft.com/office/drawing/2014/main" val="3993331135"/>
                  </a:ext>
                </a:extLst>
              </a:tr>
              <a:tr h="2529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200" smtClean="0">
                          <a:latin typeface="+mn-ea"/>
                          <a:ea typeface="+mn-ea"/>
                        </a:rPr>
                        <a:t>タイプ①とタイプ②の両方を含む複数サービスを連結して</a:t>
                      </a:r>
                      <a:r>
                        <a:rPr lang="en-US" altLang="ja-JP" sz="1200" smtClean="0">
                          <a:latin typeface="+mn-ea"/>
                          <a:ea typeface="+mn-ea"/>
                        </a:rPr>
                        <a:t>1</a:t>
                      </a:r>
                      <a:r>
                        <a:rPr lang="ja-JP" altLang="ja-JP" sz="1200" smtClean="0">
                          <a:latin typeface="+mn-ea"/>
                          <a:ea typeface="+mn-ea"/>
                        </a:rPr>
                        <a:t>件の提案</a:t>
                      </a:r>
                      <a:r>
                        <a:rPr lang="ja-JP" altLang="en-US" sz="1200" smtClean="0">
                          <a:latin typeface="+mn-ea"/>
                          <a:ea typeface="+mn-ea"/>
                        </a:rPr>
                        <a:t>であり、</a:t>
                      </a:r>
                      <a:r>
                        <a:rPr lang="ja-JP" altLang="ja-JP" sz="1200" smtClean="0">
                          <a:latin typeface="+mn-ea"/>
                          <a:ea typeface="+mn-ea"/>
                        </a:rPr>
                        <a:t>それらのサービスの機能を</a:t>
                      </a:r>
                      <a:r>
                        <a:rPr lang="en-US" altLang="ja-JP" sz="1200" smtClean="0">
                          <a:latin typeface="+mn-ea"/>
                          <a:ea typeface="+mn-ea"/>
                        </a:rPr>
                        <a:t>1</a:t>
                      </a:r>
                      <a:r>
                        <a:rPr lang="ja-JP" altLang="ja-JP" sz="1200" smtClean="0">
                          <a:latin typeface="+mn-ea"/>
                          <a:ea typeface="+mn-ea"/>
                        </a:rPr>
                        <a:t>つのアプリにする改修を令和</a:t>
                      </a:r>
                      <a:r>
                        <a:rPr lang="en-US" altLang="ja-JP" sz="1200" smtClean="0">
                          <a:latin typeface="+mn-ea"/>
                          <a:ea typeface="+mn-ea"/>
                        </a:rPr>
                        <a:t>6</a:t>
                      </a:r>
                      <a:r>
                        <a:rPr lang="ja-JP" altLang="ja-JP" sz="1200" smtClean="0">
                          <a:latin typeface="+mn-ea"/>
                          <a:ea typeface="+mn-ea"/>
                        </a:rPr>
                        <a:t>年度の本実証中に</a:t>
                      </a:r>
                      <a:r>
                        <a:rPr lang="ja-JP" altLang="en-US" sz="1200" smtClean="0">
                          <a:latin typeface="+mn-ea"/>
                          <a:ea typeface="+mn-ea"/>
                        </a:rPr>
                        <a:t>できる。</a:t>
                      </a:r>
                      <a:endParaRPr kumimoji="1" lang="ja-JP" altLang="en-US" sz="2000" smtClean="0">
                        <a:latin typeface="+mn-ea"/>
                        <a:ea typeface="+mn-ea"/>
                      </a:endParaRPr>
                    </a:p>
                  </a:txBody>
                  <a:tcPr anchor="ctr"/>
                </a:tc>
                <a:tc>
                  <a:txBody>
                    <a:bodyPr/>
                    <a:lstStyle/>
                    <a:p>
                      <a:pPr algn="ctr"/>
                      <a:endParaRPr kumimoji="1" lang="ja-JP" altLang="en-US" sz="1600" dirty="0"/>
                    </a:p>
                  </a:txBody>
                  <a:tcPr anchor="ctr"/>
                </a:tc>
                <a:tc>
                  <a:txBody>
                    <a:bodyPr/>
                    <a:lstStyle/>
                    <a:p>
                      <a:pPr algn="ctr"/>
                      <a:endParaRPr kumimoji="1" lang="ja-JP" altLang="en-US" sz="1100" dirty="0"/>
                    </a:p>
                  </a:txBody>
                  <a:tcPr anchor="ctr"/>
                </a:tc>
                <a:extLst>
                  <a:ext uri="{0D108BD9-81ED-4DB2-BD59-A6C34878D82A}">
                    <a16:rowId xmlns:a16="http://schemas.microsoft.com/office/drawing/2014/main" val="3467589753"/>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804876273"/>
              </p:ext>
            </p:extLst>
          </p:nvPr>
        </p:nvGraphicFramePr>
        <p:xfrm>
          <a:off x="257432" y="6277593"/>
          <a:ext cx="9391137" cy="396240"/>
        </p:xfrm>
        <a:graphic>
          <a:graphicData uri="http://schemas.openxmlformats.org/drawingml/2006/table">
            <a:tbl>
              <a:tblPr firstRow="1" bandRow="1">
                <a:tableStyleId>{5940675A-B579-460E-94D1-54222C63F5DA}</a:tableStyleId>
              </a:tblPr>
              <a:tblGrid>
                <a:gridCol w="8257918">
                  <a:extLst>
                    <a:ext uri="{9D8B030D-6E8A-4147-A177-3AD203B41FA5}">
                      <a16:colId xmlns:a16="http://schemas.microsoft.com/office/drawing/2014/main" val="2454924080"/>
                    </a:ext>
                  </a:extLst>
                </a:gridCol>
                <a:gridCol w="314325">
                  <a:extLst>
                    <a:ext uri="{9D8B030D-6E8A-4147-A177-3AD203B41FA5}">
                      <a16:colId xmlns:a16="http://schemas.microsoft.com/office/drawing/2014/main" val="3020095022"/>
                    </a:ext>
                  </a:extLst>
                </a:gridCol>
                <a:gridCol w="818894">
                  <a:extLst>
                    <a:ext uri="{9D8B030D-6E8A-4147-A177-3AD203B41FA5}">
                      <a16:colId xmlns:a16="http://schemas.microsoft.com/office/drawing/2014/main" val="1515085354"/>
                    </a:ext>
                  </a:extLst>
                </a:gridCol>
              </a:tblGrid>
              <a:tr h="164151">
                <a:tc>
                  <a:txBody>
                    <a:bodyPr/>
                    <a:lstStyle/>
                    <a:p>
                      <a:pPr marL="0" indent="0">
                        <a:spcBef>
                          <a:spcPts val="600"/>
                        </a:spcBef>
                        <a:buNone/>
                      </a:pPr>
                      <a:r>
                        <a:rPr lang="en-US" altLang="ja-JP" sz="1400" b="1" dirty="0" smtClean="0">
                          <a:latin typeface="+mn-ea"/>
                          <a:ea typeface="+mn-ea"/>
                        </a:rPr>
                        <a:t>2.</a:t>
                      </a:r>
                      <a:r>
                        <a:rPr lang="ja-JP" altLang="en-US" sz="1400" b="1" dirty="0" smtClean="0">
                          <a:latin typeface="+mn-ea"/>
                          <a:ea typeface="+mn-ea"/>
                        </a:rPr>
                        <a:t>　</a:t>
                      </a:r>
                      <a:r>
                        <a:rPr lang="en-US" altLang="ja-JP" sz="1400" b="1" dirty="0" smtClean="0">
                          <a:latin typeface="+mn-ea"/>
                          <a:ea typeface="+mn-ea"/>
                        </a:rPr>
                        <a:t>1</a:t>
                      </a:r>
                      <a:r>
                        <a:rPr lang="ja-JP" altLang="en-US" sz="1400" b="1" dirty="0" err="1" smtClean="0">
                          <a:latin typeface="+mn-ea"/>
                          <a:ea typeface="+mn-ea"/>
                        </a:rPr>
                        <a:t>つの</a:t>
                      </a:r>
                      <a:r>
                        <a:rPr lang="ja-JP" altLang="en-US" sz="1400" b="1" dirty="0" smtClean="0">
                          <a:latin typeface="+mn-ea"/>
                          <a:ea typeface="+mn-ea"/>
                        </a:rPr>
                        <a:t>アプリに、タイプ①とタイプ②の両方の機能を有し、そのアプリを含むサービスを提案する場合</a:t>
                      </a:r>
                      <a:endParaRPr kumimoji="1" lang="ja-JP" altLang="en-US" sz="2400" b="1" dirty="0">
                        <a:latin typeface="+mn-ea"/>
                        <a:ea typeface="+mn-ea"/>
                      </a:endParaRPr>
                    </a:p>
                  </a:txBody>
                  <a:tcPr anchor="ctr">
                    <a:solidFill>
                      <a:schemeClr val="bg1">
                        <a:lumMod val="95000"/>
                      </a:schemeClr>
                    </a:solidFill>
                  </a:tcPr>
                </a:tc>
                <a:tc>
                  <a:txBody>
                    <a:bodyPr/>
                    <a:lstStyle/>
                    <a:p>
                      <a:pPr marL="0" indent="0" algn="ctr">
                        <a:spcBef>
                          <a:spcPts val="600"/>
                        </a:spcBef>
                        <a:buNone/>
                      </a:pPr>
                      <a:r>
                        <a:rPr kumimoji="1" lang="ja-JP" altLang="en-US" sz="1000" dirty="0" smtClean="0">
                          <a:latin typeface="+mn-ea"/>
                          <a:ea typeface="+mn-ea"/>
                        </a:rPr>
                        <a:t>該当</a:t>
                      </a:r>
                      <a:endParaRPr kumimoji="1" lang="ja-JP" altLang="en-US" sz="1000" dirty="0">
                        <a:latin typeface="+mn-ea"/>
                        <a:ea typeface="+mn-ea"/>
                      </a:endParaRPr>
                    </a:p>
                  </a:txBody>
                  <a:tcPr anchor="ctr">
                    <a:solidFill>
                      <a:schemeClr val="bg1">
                        <a:lumMod val="95000"/>
                      </a:schemeClr>
                    </a:solidFill>
                  </a:tcPr>
                </a:tc>
                <a:tc>
                  <a:txBody>
                    <a:bodyPr/>
                    <a:lstStyle/>
                    <a:p>
                      <a:pPr marL="0" indent="0" algn="ctr">
                        <a:spcBef>
                          <a:spcPts val="600"/>
                        </a:spcBef>
                        <a:buNone/>
                      </a:pPr>
                      <a:endParaRPr kumimoji="1" lang="ja-JP" altLang="en-US" sz="1600" dirty="0">
                        <a:latin typeface="+mn-ea"/>
                        <a:ea typeface="+mn-ea"/>
                      </a:endParaRPr>
                    </a:p>
                  </a:txBody>
                  <a:tcPr anchor="ctr">
                    <a:noFill/>
                  </a:tcPr>
                </a:tc>
                <a:extLst>
                  <a:ext uri="{0D108BD9-81ED-4DB2-BD59-A6C34878D82A}">
                    <a16:rowId xmlns:a16="http://schemas.microsoft.com/office/drawing/2014/main" val="3993331135"/>
                  </a:ext>
                </a:extLst>
              </a:tr>
            </a:tbl>
          </a:graphicData>
        </a:graphic>
      </p:graphicFrame>
      <p:sp>
        <p:nvSpPr>
          <p:cNvPr id="12" name="正方形/長方形 11"/>
          <p:cNvSpPr/>
          <p:nvPr/>
        </p:nvSpPr>
        <p:spPr>
          <a:xfrm>
            <a:off x="10008066" y="5219970"/>
            <a:ext cx="1149292" cy="1330459"/>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lIns="72000" tIns="36000" rIns="72000" bIns="36000" rtlCol="0" anchor="ctr"/>
          <a:lstStyle/>
          <a:p>
            <a:pPr algn="ctr"/>
            <a:r>
              <a:rPr kumimoji="1" lang="ja-JP" altLang="en-US" sz="1100" dirty="0" smtClean="0">
                <a:latin typeface="+mn-ea"/>
              </a:rPr>
              <a:t>該当する場合は、「該当」欄に●を記載し、</a:t>
            </a:r>
            <a:r>
              <a:rPr kumimoji="1" lang="en-US" altLang="ja-JP" sz="1100" dirty="0" smtClean="0">
                <a:latin typeface="+mn-ea"/>
              </a:rPr>
              <a:t>1.</a:t>
            </a:r>
            <a:r>
              <a:rPr kumimoji="1" lang="ja-JP" altLang="en-US" sz="1100" dirty="0" smtClean="0">
                <a:latin typeface="+mn-ea"/>
              </a:rPr>
              <a:t>については、</a:t>
            </a:r>
            <a:r>
              <a:rPr kumimoji="1" lang="ja-JP" altLang="en-US" sz="1100" dirty="0">
                <a:latin typeface="+mn-ea"/>
              </a:rPr>
              <a:t>確実に該当となる年（和歴）・月を記載する。</a:t>
            </a:r>
          </a:p>
        </p:txBody>
      </p:sp>
    </p:spTree>
    <p:extLst>
      <p:ext uri="{BB962C8B-B14F-4D97-AF65-F5344CB8AC3E}">
        <p14:creationId xmlns:p14="http://schemas.microsoft.com/office/powerpoint/2010/main" val="2030061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a:t>
            </a:r>
            <a:r>
              <a:rPr kumimoji="1" lang="ja-JP" altLang="en-US" dirty="0" smtClean="0"/>
              <a:t>　有用性</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FF0000"/>
                </a:solidFill>
                <a:latin typeface="Meiryo UI" panose="020B0604030504040204" pitchFamily="50" charset="-128"/>
                <a:ea typeface="Meiryo UI" panose="020B0604030504040204" pitchFamily="50" charset="-128"/>
              </a:rPr>
              <a:t>提案</a:t>
            </a:r>
            <a:r>
              <a:rPr lang="ja-JP" altLang="en-US" dirty="0">
                <a:solidFill>
                  <a:srgbClr val="FF0000"/>
                </a:solidFill>
                <a:latin typeface="Meiryo UI" panose="020B0604030504040204" pitchFamily="50" charset="-128"/>
                <a:ea typeface="Meiryo UI" panose="020B0604030504040204" pitchFamily="50" charset="-128"/>
              </a:rPr>
              <a:t>されたプロジェクトの実施内容について、どのような社会的意義や市民に対する価値提供等があるか記載してください。</a:t>
            </a:r>
            <a:endParaRPr lang="en-US" altLang="ja-JP" dirty="0">
              <a:solidFill>
                <a:srgbClr val="FF0000"/>
              </a:solidFill>
              <a:latin typeface="Meiryo UI" panose="020B0604030504040204" pitchFamily="50" charset="-128"/>
              <a:ea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rPr>
              <a:t>　　（特に仙台市の健康課題等を踏まえ、誰にとってどのように役立つかを具体的に記載してください</a:t>
            </a:r>
            <a:r>
              <a:rPr lang="ja-JP" altLang="en-US" dirty="0" smtClean="0">
                <a:solidFill>
                  <a:srgbClr val="FF0000"/>
                </a:solidFill>
                <a:latin typeface="Meiryo UI" panose="020B0604030504040204" pitchFamily="50" charset="-128"/>
                <a:ea typeface="Meiryo UI" panose="020B0604030504040204" pitchFamily="50" charset="-128"/>
              </a:rPr>
              <a:t>）</a:t>
            </a:r>
            <a:endParaRPr lang="en-US" altLang="ja-JP" dirty="0">
              <a:solidFill>
                <a:srgbClr val="FF000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8</a:t>
            </a:fld>
            <a:endParaRPr lang="ja-JP" altLang="en-US"/>
          </a:p>
        </p:txBody>
      </p:sp>
    </p:spTree>
    <p:extLst>
      <p:ext uri="{BB962C8B-B14F-4D97-AF65-F5344CB8AC3E}">
        <p14:creationId xmlns:p14="http://schemas.microsoft.com/office/powerpoint/2010/main" val="2529296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4.</a:t>
            </a:r>
            <a:r>
              <a:rPr kumimoji="1" lang="ja-JP" altLang="en-US" dirty="0" smtClean="0"/>
              <a:t>　具体性</a:t>
            </a:r>
            <a:endParaRPr kumimoji="1" lang="ja-JP" altLang="en-US" dirty="0"/>
          </a:p>
        </p:txBody>
      </p:sp>
      <p:sp>
        <p:nvSpPr>
          <p:cNvPr id="3" name="コンテンツ プレースホルダー 2"/>
          <p:cNvSpPr>
            <a:spLocks noGrp="1"/>
          </p:cNvSpPr>
          <p:nvPr>
            <p:ph idx="1"/>
          </p:nvPr>
        </p:nvSpPr>
        <p:spPr/>
        <p:txBody>
          <a:bodyPr/>
          <a:lstStyle/>
          <a:p>
            <a:pPr marL="171450" indent="-171450">
              <a:buFont typeface="Arial" panose="020B0604020202020204" pitchFamily="34" charset="0"/>
              <a:buChar char="•"/>
            </a:pPr>
            <a:r>
              <a:rPr kumimoji="1" lang="ja-JP" altLang="en-US" dirty="0" smtClean="0">
                <a:solidFill>
                  <a:srgbClr val="FF0000"/>
                </a:solidFill>
              </a:rPr>
              <a:t>健康づくりに資するサービスの仕様について、具体的に記載してください。</a:t>
            </a:r>
            <a:endParaRPr kumimoji="1" lang="en-US" altLang="ja-JP" dirty="0" smtClean="0">
              <a:solidFill>
                <a:srgbClr val="FF0000"/>
              </a:solidFill>
            </a:endParaRPr>
          </a:p>
          <a:p>
            <a:pPr marL="171450" indent="-171450">
              <a:buFont typeface="Arial" panose="020B0604020202020204" pitchFamily="34" charset="0"/>
              <a:buChar char="•"/>
            </a:pPr>
            <a:r>
              <a:rPr lang="ja-JP" altLang="en-US" dirty="0">
                <a:solidFill>
                  <a:srgbClr val="FF0000"/>
                </a:solidFill>
                <a:latin typeface="Meiryo UI" panose="020B0604030504040204" pitchFamily="50" charset="-128"/>
                <a:ea typeface="Meiryo UI" panose="020B0604030504040204" pitchFamily="50" charset="-128"/>
              </a:rPr>
              <a:t>利用するデータの見える化の工夫、健康づくりへの活用方法について</a:t>
            </a:r>
            <a:r>
              <a:rPr lang="ja-JP" altLang="en-US" dirty="0" smtClean="0">
                <a:solidFill>
                  <a:srgbClr val="FF0000"/>
                </a:solidFill>
                <a:latin typeface="Meiryo UI" panose="020B0604030504040204" pitchFamily="50" charset="-128"/>
                <a:ea typeface="Meiryo UI" panose="020B0604030504040204" pitchFamily="50" charset="-128"/>
              </a:rPr>
              <a:t>も、併わせて</a:t>
            </a:r>
            <a:r>
              <a:rPr lang="ja-JP" altLang="en-US" dirty="0">
                <a:solidFill>
                  <a:srgbClr val="FF0000"/>
                </a:solidFill>
                <a:latin typeface="Meiryo UI" panose="020B0604030504040204" pitchFamily="50" charset="-128"/>
                <a:ea typeface="Meiryo UI" panose="020B0604030504040204" pitchFamily="50" charset="-128"/>
              </a:rPr>
              <a:t>記載してください</a:t>
            </a:r>
            <a:r>
              <a:rPr lang="ja-JP" altLang="en-US" dirty="0" smtClean="0">
                <a:solidFill>
                  <a:srgbClr val="FF0000"/>
                </a:solidFill>
                <a:latin typeface="Meiryo UI" panose="020B0604030504040204" pitchFamily="50" charset="-128"/>
                <a:ea typeface="Meiryo UI" panose="020B0604030504040204" pitchFamily="50" charset="-128"/>
              </a:rPr>
              <a:t>。</a:t>
            </a:r>
            <a:endParaRPr lang="en-US" altLang="ja-JP" dirty="0">
              <a:solidFill>
                <a:srgbClr val="FF000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defRPr/>
            </a:pPr>
            <a:fld id="{96BA3565-E867-44AF-9D39-29D41BFB608A}" type="slidenum">
              <a:rPr lang="ja-JP" altLang="en-US" smtClean="0"/>
              <a:pPr>
                <a:defRPr/>
              </a:pPr>
              <a:t>9</a:t>
            </a:fld>
            <a:endParaRPr lang="ja-JP" altLang="en-US"/>
          </a:p>
        </p:txBody>
      </p:sp>
    </p:spTree>
    <p:extLst>
      <p:ext uri="{BB962C8B-B14F-4D97-AF65-F5344CB8AC3E}">
        <p14:creationId xmlns:p14="http://schemas.microsoft.com/office/powerpoint/2010/main" val="1329314341"/>
      </p:ext>
    </p:extLst>
  </p:cSld>
  <p:clrMapOvr>
    <a:masterClrMapping/>
  </p:clrMapOvr>
</p:sld>
</file>

<file path=ppt/theme/theme1.xml><?xml version="1.0" encoding="utf-8"?>
<a:theme xmlns:a="http://schemas.openxmlformats.org/drawingml/2006/main" name="Office テーマ">
  <a:themeElements>
    <a:clrScheme name="ユニバーサルデザインカラー">
      <a:dk1>
        <a:sysClr val="windowText" lastClr="000000"/>
      </a:dk1>
      <a:lt1>
        <a:sysClr val="window" lastClr="FFFFFF"/>
      </a:lt1>
      <a:dk2>
        <a:srgbClr val="44546A"/>
      </a:dk2>
      <a:lt2>
        <a:srgbClr val="C8C8CB"/>
      </a:lt2>
      <a:accent1>
        <a:srgbClr val="35A16B"/>
      </a:accent1>
      <a:accent2>
        <a:srgbClr val="F87126"/>
      </a:accent2>
      <a:accent3>
        <a:srgbClr val="595959"/>
      </a:accent3>
      <a:accent4>
        <a:srgbClr val="FF9900"/>
      </a:accent4>
      <a:accent5>
        <a:srgbClr val="FFF100"/>
      </a:accent5>
      <a:accent6>
        <a:srgbClr val="B4EBFA"/>
      </a:accent6>
      <a:hlink>
        <a:srgbClr val="0563C1"/>
      </a:hlink>
      <a:folHlink>
        <a:srgbClr val="954F72"/>
      </a:folHlink>
    </a:clrScheme>
    <a:fontScheme name="ユーザー定義 2">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9AEFA15C914164F973981BD9A62DEC0" ma:contentTypeVersion="13" ma:contentTypeDescription="Create a new document." ma:contentTypeScope="" ma:versionID="a40072c6d8a94d4016cadd96121ba123">
  <xsd:schema xmlns:xsd="http://www.w3.org/2001/XMLSchema" xmlns:xs="http://www.w3.org/2001/XMLSchema" xmlns:p="http://schemas.microsoft.com/office/2006/metadata/properties" xmlns:ns2="599c37ff-ca7d-48be-82b1-3edaaf64039b" xmlns:ns3="c53b3f46-d057-4c20-a2c9-18fb3b93e820" targetNamespace="http://schemas.microsoft.com/office/2006/metadata/properties" ma:root="true" ma:fieldsID="1f14616858385d8be35ed98185a11916" ns2:_="" ns3:_="">
    <xsd:import namespace="599c37ff-ca7d-48be-82b1-3edaaf64039b"/>
    <xsd:import namespace="c53b3f46-d057-4c20-a2c9-18fb3b93e82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c37ff-ca7d-48be-82b1-3edaaf6403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3b3f46-d057-4c20-a2c9-18fb3b93e82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0B6E6B-B416-4706-BEBC-1264C88442FE}">
  <ds:schemaRefs>
    <ds:schemaRef ds:uri="http://schemas.microsoft.com/sharepoint/v3/contenttype/forms"/>
  </ds:schemaRefs>
</ds:datastoreItem>
</file>

<file path=customXml/itemProps2.xml><?xml version="1.0" encoding="utf-8"?>
<ds:datastoreItem xmlns:ds="http://schemas.openxmlformats.org/officeDocument/2006/customXml" ds:itemID="{96A5A5EE-FEF1-4B01-93B1-A2D8CD5ED1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c37ff-ca7d-48be-82b1-3edaaf64039b"/>
    <ds:schemaRef ds:uri="c53b3f46-d057-4c20-a2c9-18fb3b93e8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84A35A-5E31-477C-AF76-9B50B658704B}">
  <ds:schemaRefs>
    <ds:schemaRef ds:uri="http://purl.org/dc/dcmitype/"/>
    <ds:schemaRef ds:uri="c53b3f46-d057-4c20-a2c9-18fb3b93e820"/>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599c37ff-ca7d-48be-82b1-3edaaf64039b"/>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2063</Words>
  <Application>Microsoft Office PowerPoint</Application>
  <PresentationFormat>A4 210 x 297 mm</PresentationFormat>
  <Paragraphs>252</Paragraphs>
  <Slides>18</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Meiryo UI</vt:lpstr>
      <vt:lpstr>游ゴシック</vt:lpstr>
      <vt:lpstr>Arial</vt:lpstr>
      <vt:lpstr>Calibri</vt:lpstr>
      <vt:lpstr>Calibri Light</vt:lpstr>
      <vt:lpstr>Times New Roman</vt:lpstr>
      <vt:lpstr>Office テーマ</vt:lpstr>
      <vt:lpstr>PowerPoint プレゼンテーション</vt:lpstr>
      <vt:lpstr>記載の留意事項</vt:lpstr>
      <vt:lpstr>実施者、参画者</vt:lpstr>
      <vt:lpstr>目次</vt:lpstr>
      <vt:lpstr>1.　提案概要</vt:lpstr>
      <vt:lpstr>2.　適合性</vt:lpstr>
      <vt:lpstr>3.　有用性　</vt:lpstr>
      <vt:lpstr>3.　有用性</vt:lpstr>
      <vt:lpstr>4.　具体性</vt:lpstr>
      <vt:lpstr>4.　具体性</vt:lpstr>
      <vt:lpstr>4.　具体性</vt:lpstr>
      <vt:lpstr>5.　実現性</vt:lpstr>
      <vt:lpstr>5.　実現性</vt:lpstr>
      <vt:lpstr>6.　実現性</vt:lpstr>
      <vt:lpstr>6.　実現性</vt:lpstr>
      <vt:lpstr>6.　発展性</vt:lpstr>
      <vt:lpstr>その他</vt:lpstr>
      <vt:lpstr>その他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2021-05-10T03:31:23Z</dcterms:created>
  <dcterms:modified xsi:type="dcterms:W3CDTF">2024-05-09T03:03:14Z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0x010100B9AEFA15C914164F973981BD9A62DEC0</vt:lpwstr>
  </property>
</Properties>
</file>