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93" r:id="rId2"/>
    <p:sldId id="408" r:id="rId3"/>
    <p:sldId id="394" r:id="rId4"/>
    <p:sldId id="348" r:id="rId5"/>
    <p:sldId id="346" r:id="rId6"/>
    <p:sldId id="401" r:id="rId7"/>
    <p:sldId id="403" r:id="rId8"/>
    <p:sldId id="405" r:id="rId9"/>
    <p:sldId id="392" r:id="rId10"/>
    <p:sldId id="349" r:id="rId11"/>
    <p:sldId id="407" r:id="rId12"/>
    <p:sldId id="398" r:id="rId13"/>
    <p:sldId id="399" r:id="rId14"/>
    <p:sldId id="400" r:id="rId1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a:srgbClr val="000099"/>
    <a:srgbClr val="FFFF99"/>
    <a:srgbClr val="FFFFCC"/>
    <a:srgbClr val="C67773"/>
    <a:srgbClr val="BF999D"/>
    <a:srgbClr val="B46F67"/>
    <a:srgbClr val="BA6B67"/>
    <a:srgbClr val="FAD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7" autoAdjust="0"/>
    <p:restoredTop sz="75238" autoAdjust="0"/>
  </p:normalViewPr>
  <p:slideViewPr>
    <p:cSldViewPr>
      <p:cViewPr varScale="1">
        <p:scale>
          <a:sx n="50" d="100"/>
          <a:sy n="50" d="100"/>
        </p:scale>
        <p:origin x="828"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60CA5F4-D5FE-4C36-B3CE-F6277A52D778}" type="datetimeFigureOut">
              <a:rPr kumimoji="1" lang="ja-JP" altLang="en-US" smtClean="0"/>
              <a:t>2020/5/7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447F6FA-3CA4-41CE-A1F7-E17706D72212}" type="slidenum">
              <a:rPr kumimoji="1" lang="ja-JP" altLang="en-US" smtClean="0"/>
              <a:t>‹#›</a:t>
            </a:fld>
            <a:endParaRPr kumimoji="1" lang="ja-JP" altLang="en-US"/>
          </a:p>
        </p:txBody>
      </p:sp>
    </p:spTree>
    <p:extLst>
      <p:ext uri="{BB962C8B-B14F-4D97-AF65-F5344CB8AC3E}">
        <p14:creationId xmlns:p14="http://schemas.microsoft.com/office/powerpoint/2010/main" val="1234264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丸ｺﾞｼｯｸM-PRO" panose="020F0600000000000000" pitchFamily="50" charset="-128"/>
                <a:ea typeface="HG丸ｺﾞｼｯｸM-PRO" panose="020F0600000000000000" pitchFamily="50" charset="-128"/>
              </a:rPr>
              <a:t>歯列の大きさや生えかわり状態に応じて歯ブラシのサイズを選びましょう。</a:t>
            </a:r>
            <a:endParaRPr lang="en-US" altLang="ja-JP" sz="1200" dirty="0" smtClean="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a:t>
            </a:fld>
            <a:endParaRPr kumimoji="1" lang="ja-JP" altLang="en-US"/>
          </a:p>
        </p:txBody>
      </p:sp>
    </p:spTree>
    <p:extLst>
      <p:ext uri="{BB962C8B-B14F-4D97-AF65-F5344CB8AC3E}">
        <p14:creationId xmlns:p14="http://schemas.microsoft.com/office/powerpoint/2010/main" val="2645443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デンタルフロスを選ぶ時の参考として説明します。</a:t>
            </a:r>
            <a:endParaRPr kumimoji="1" lang="en-US" altLang="ja-JP" dirty="0" smtClean="0"/>
          </a:p>
          <a:p>
            <a:endParaRPr kumimoji="1" lang="en-US" altLang="ja-JP" dirty="0" smtClean="0"/>
          </a:p>
          <a:p>
            <a:r>
              <a:rPr kumimoji="1" lang="ja-JP" altLang="en-US" dirty="0" smtClean="0"/>
              <a:t>手を器用に動かせない年齢や、デンタルフロスを初めて使う人には、</a:t>
            </a:r>
            <a:r>
              <a:rPr kumimoji="1" lang="en-US" altLang="ja-JP" dirty="0" smtClean="0"/>
              <a:t>Y</a:t>
            </a:r>
            <a:r>
              <a:rPr kumimoji="1" lang="ja-JP" altLang="en-US" dirty="0" smtClean="0"/>
              <a:t>字型が使いやすいです。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10</a:t>
            </a:fld>
            <a:endParaRPr kumimoji="1" lang="ja-JP" altLang="en-US"/>
          </a:p>
        </p:txBody>
      </p:sp>
    </p:spTree>
    <p:extLst>
      <p:ext uri="{BB962C8B-B14F-4D97-AF65-F5344CB8AC3E}">
        <p14:creationId xmlns:p14="http://schemas.microsoft.com/office/powerpoint/2010/main" val="327402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クリックすることで、矢印の順番にデンタルフロスが動きます</a:t>
            </a:r>
            <a:r>
              <a:rPr kumimoji="1" lang="ja-JP" altLang="en-US" dirty="0" smtClean="0"/>
              <a:t>。</a:t>
            </a:r>
            <a:endParaRPr kumimoji="1" lang="en-US" altLang="ja-JP" dirty="0" smtClean="0"/>
          </a:p>
          <a:p>
            <a:endParaRPr kumimoji="1" lang="en-US" altLang="ja-JP" dirty="0" smtClean="0"/>
          </a:p>
          <a:p>
            <a:r>
              <a:rPr kumimoji="1" lang="ja-JP" altLang="en-US" dirty="0" smtClean="0"/>
              <a:t>このスライドでは、デンタルフロスの基本的な動かし方を説明しています。</a:t>
            </a:r>
            <a:endParaRPr kumimoji="1" lang="en-US" altLang="ja-JP" dirty="0" smtClean="0"/>
          </a:p>
          <a:p>
            <a:r>
              <a:rPr kumimoji="1" lang="ja-JP" altLang="en-US" dirty="0" smtClean="0"/>
              <a:t>フロスを</a:t>
            </a:r>
            <a:r>
              <a:rPr kumimoji="1" lang="ja-JP" altLang="en-US" dirty="0" smtClean="0"/>
              <a:t>歯と歯の間に</a:t>
            </a:r>
            <a:r>
              <a:rPr kumimoji="1" lang="ja-JP" altLang="en-US" dirty="0" smtClean="0"/>
              <a:t>出し入れする時は、歯肉を傷つけないように前後にゆっくり動かしながら行います。</a:t>
            </a:r>
            <a:endParaRPr kumimoji="1" lang="en-US" altLang="ja-JP" dirty="0" smtClean="0"/>
          </a:p>
          <a:p>
            <a:r>
              <a:rPr kumimoji="1" lang="ja-JP" altLang="en-US" dirty="0" smtClean="0"/>
              <a:t>歯と歯の間に</a:t>
            </a:r>
            <a:r>
              <a:rPr kumimoji="1" lang="ja-JP" altLang="en-US" dirty="0" smtClean="0"/>
              <a:t>入ったフロスは、右と左の歯の側面に各々あて、縦に動かして汚れをこそぎ取るようにみがきます。</a:t>
            </a:r>
            <a:endParaRPr kumimoji="1" lang="en-US" altLang="ja-JP" dirty="0" smtClean="0"/>
          </a:p>
          <a:p>
            <a:r>
              <a:rPr kumimoji="1" lang="ja-JP" altLang="en-US" dirty="0" smtClean="0"/>
              <a:t>また、歯科医院で個人の歯並びにあった使い方を指導してもらうと、効果的に汚れを落とすことができます。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11</a:t>
            </a:fld>
            <a:endParaRPr kumimoji="1" lang="ja-JP" altLang="en-US"/>
          </a:p>
        </p:txBody>
      </p:sp>
    </p:spTree>
    <p:extLst>
      <p:ext uri="{BB962C8B-B14F-4D97-AF65-F5344CB8AC3E}">
        <p14:creationId xmlns:p14="http://schemas.microsoft.com/office/powerpoint/2010/main" val="77809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＜添付資料１＞</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みがく順番の例として</a:t>
            </a:r>
            <a:endParaRPr kumimoji="1" lang="en-US" altLang="ja-JP" dirty="0" smtClean="0"/>
          </a:p>
          <a:p>
            <a:r>
              <a:rPr kumimoji="1" lang="ja-JP" altLang="en-US" dirty="0" smtClean="0"/>
              <a:t>１噛み合わせ→２表面→３裏面それぞれを（左上→右上→右下→左下）の順番で</a:t>
            </a:r>
            <a:endParaRPr kumimoji="1" lang="en-US" altLang="ja-JP" dirty="0" smtClean="0"/>
          </a:p>
          <a:p>
            <a:r>
              <a:rPr kumimoji="1" lang="en-US" altLang="ja-JP" dirty="0" smtClean="0"/>
              <a:t>3</a:t>
            </a:r>
            <a:r>
              <a:rPr kumimoji="1" lang="ja-JP" altLang="en-US" dirty="0" smtClean="0"/>
              <a:t>枚のスライドに分けて作成しました。</a:t>
            </a:r>
            <a:endParaRPr kumimoji="1" lang="en-US" altLang="ja-JP" dirty="0" smtClean="0"/>
          </a:p>
          <a:p>
            <a:r>
              <a:rPr kumimoji="1" lang="ja-JP" altLang="en-US" dirty="0" smtClean="0"/>
              <a:t>矢印の部分は、アニメーションになっています。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必要な場合、ご使用下さい。</a:t>
            </a:r>
            <a:endParaRPr kumimoji="1" lang="en-US" altLang="ja-JP" dirty="0" smtClean="0"/>
          </a:p>
          <a:p>
            <a:endParaRPr kumimoji="1" lang="en-US" altLang="ja-JP" dirty="0" smtClean="0"/>
          </a:p>
          <a:p>
            <a:r>
              <a:rPr kumimoji="1" lang="ja-JP" altLang="en-US" dirty="0" smtClean="0"/>
              <a:t>どこからみがき始めてもいいのですが、</a:t>
            </a:r>
            <a:endParaRPr kumimoji="1" lang="en-US" altLang="ja-JP" dirty="0" smtClean="0"/>
          </a:p>
          <a:p>
            <a:r>
              <a:rPr kumimoji="1" lang="ja-JP" altLang="en-US" dirty="0" smtClean="0"/>
              <a:t>基本は、磨き漏れの場所がないように、かみ合わせ、表面、裏面のそれぞれを</a:t>
            </a:r>
            <a:endParaRPr kumimoji="1" lang="en-US" altLang="ja-JP" dirty="0" smtClean="0"/>
          </a:p>
          <a:p>
            <a:r>
              <a:rPr kumimoji="1" lang="ja-JP" altLang="en-US" dirty="0" smtClean="0"/>
              <a:t>上下左右をグルっと一周するように常に同じ順番に磨くことです。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12</a:t>
            </a:fld>
            <a:endParaRPr kumimoji="1" lang="ja-JP" altLang="en-US"/>
          </a:p>
        </p:txBody>
      </p:sp>
    </p:spTree>
    <p:extLst>
      <p:ext uri="{BB962C8B-B14F-4D97-AF65-F5344CB8AC3E}">
        <p14:creationId xmlns:p14="http://schemas.microsoft.com/office/powerpoint/2010/main" val="360216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＜添付資料２＞</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13</a:t>
            </a:fld>
            <a:endParaRPr kumimoji="1" lang="ja-JP" altLang="en-US"/>
          </a:p>
        </p:txBody>
      </p:sp>
    </p:spTree>
    <p:extLst>
      <p:ext uri="{BB962C8B-B14F-4D97-AF65-F5344CB8AC3E}">
        <p14:creationId xmlns:p14="http://schemas.microsoft.com/office/powerpoint/2010/main" val="104468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＜添付資料３＞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14</a:t>
            </a:fld>
            <a:endParaRPr kumimoji="1" lang="ja-JP" altLang="en-US"/>
          </a:p>
        </p:txBody>
      </p:sp>
    </p:spTree>
    <p:extLst>
      <p:ext uri="{BB962C8B-B14F-4D97-AF65-F5344CB8AC3E}">
        <p14:creationId xmlns:p14="http://schemas.microsoft.com/office/powerpoint/2010/main" val="112173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丸ｺﾞｼｯｸM-PRO" panose="020F0600000000000000" pitchFamily="50" charset="-128"/>
                <a:ea typeface="HG丸ｺﾞｼｯｸM-PRO" panose="020F0600000000000000" pitchFamily="50" charset="-128"/>
              </a:rPr>
              <a:t>歯ブラシの持ち手部分の形状は、手の大きさや器用さによって選びます。手が小さい小学生には、大人用の歯ブラシは細く持ちにくいため歯垢を落としにくいです。</a:t>
            </a:r>
            <a:endParaRPr lang="en-US" altLang="ja-JP" sz="1200" dirty="0" smtClean="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丸ｺﾞｼｯｸM-PRO" panose="020F0600000000000000" pitchFamily="50" charset="-128"/>
                <a:ea typeface="HG丸ｺﾞｼｯｸM-PRO" panose="020F0600000000000000" pitchFamily="50" charset="-128"/>
              </a:rPr>
              <a:t>ネックの長さは、口の中（歯列）が小さいほど短いものを使用します。</a:t>
            </a:r>
            <a:endParaRPr lang="en-US" altLang="ja-JP" sz="1200" dirty="0" smtClean="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丸ｺﾞｼｯｸM-PRO" panose="020F0600000000000000" pitchFamily="50" charset="-128"/>
                <a:ea typeface="HG丸ｺﾞｼｯｸM-PRO" panose="020F0600000000000000" pitchFamily="50" charset="-128"/>
              </a:rPr>
              <a:t>学齢期は、歯の生え変わりの状態・器用さ・手の大きさ・歯列の大きさの個人差が大きいです。歯科医院で適切な歯ブラシを選んでもらうと、効果的に汚れが落とせます。</a:t>
            </a:r>
            <a:endParaRPr lang="ja-JP" altLang="ja-JP" sz="1200"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2</a:t>
            </a:fld>
            <a:endParaRPr kumimoji="1" lang="ja-JP" altLang="en-US"/>
          </a:p>
        </p:txBody>
      </p:sp>
    </p:spTree>
    <p:extLst>
      <p:ext uri="{BB962C8B-B14F-4D97-AF65-F5344CB8AC3E}">
        <p14:creationId xmlns:p14="http://schemas.microsoft.com/office/powerpoint/2010/main" val="340361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歯ブラシは軽く持ってみがくと力が入りにくいです。強くにぎって持つと、自然と力が入りすぎてしまします。</a:t>
            </a:r>
            <a:endParaRPr kumimoji="1" lang="en-US" altLang="ja-JP" dirty="0" smtClean="0"/>
          </a:p>
          <a:p>
            <a:r>
              <a:rPr kumimoji="1" lang="ja-JP" altLang="en-US" dirty="0" smtClean="0"/>
              <a:t>ペンを持つ形で歯ブラシを持つことが望ましいですが、手指の機能の発達や器用さに応じて指導しましょう。</a:t>
            </a:r>
            <a:endParaRPr kumimoji="1" lang="en-US" altLang="ja-JP" dirty="0" smtClean="0"/>
          </a:p>
          <a:p>
            <a:r>
              <a:rPr kumimoji="1" lang="ja-JP" altLang="en-US" dirty="0" smtClean="0"/>
              <a:t>また、手鏡を見ながら、歯ブラシがあたっている場所を確認してみがくと、効率的にきれいにみがけます。</a:t>
            </a:r>
            <a:endParaRPr kumimoji="1" lang="en-US" altLang="ja-JP" dirty="0" smtClean="0"/>
          </a:p>
          <a:p>
            <a:endParaRPr kumimoji="1" lang="en-US" altLang="ja-JP" dirty="0" smtClean="0"/>
          </a:p>
          <a:p>
            <a:r>
              <a:rPr kumimoji="1" lang="ja-JP" altLang="en-US" sz="1200" b="0" i="0" u="none" strike="noStrike" kern="1200" baseline="0" dirty="0" smtClean="0">
                <a:solidFill>
                  <a:schemeClr val="tx1"/>
                </a:solidFill>
                <a:latin typeface="+mn-lt"/>
                <a:ea typeface="+mn-ea"/>
                <a:cs typeface="+mn-cs"/>
              </a:rPr>
              <a:t>ゴシゴシと力を入れてみがくと</a:t>
            </a:r>
            <a:r>
              <a:rPr kumimoji="1" lang="ja-JP" altLang="en-US" sz="1200" b="0" i="0" u="none" strike="noStrike" kern="1200" baseline="0" smtClean="0">
                <a:solidFill>
                  <a:schemeClr val="tx1"/>
                </a:solidFill>
                <a:latin typeface="+mn-lt"/>
                <a:ea typeface="+mn-ea"/>
                <a:cs typeface="+mn-cs"/>
              </a:rPr>
              <a:t>よく歯垢が</a:t>
            </a:r>
            <a:r>
              <a:rPr kumimoji="1" lang="ja-JP" altLang="en-US" sz="1200" b="0" i="0" u="none" strike="noStrike" kern="1200" baseline="0" dirty="0" smtClean="0">
                <a:solidFill>
                  <a:schemeClr val="tx1"/>
                </a:solidFill>
                <a:latin typeface="+mn-lt"/>
                <a:ea typeface="+mn-ea"/>
                <a:cs typeface="+mn-cs"/>
              </a:rPr>
              <a:t>落ちるわけではありません。力を入れて歯ブラシを歯に押し付けると，毛束が曲がって開いたり，毛先がみがこうとする歯面からそれてしまい，かえってみがき残しが多くなります。また，力の入れ過ぎは歯や歯肉を傷付ける原因となり，歯ブラシも痛み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3</a:t>
            </a:fld>
            <a:endParaRPr kumimoji="1" lang="ja-JP" altLang="en-US"/>
          </a:p>
        </p:txBody>
      </p:sp>
    </p:spTree>
    <p:extLst>
      <p:ext uri="{BB962C8B-B14F-4D97-AF65-F5344CB8AC3E}">
        <p14:creationId xmlns:p14="http://schemas.microsoft.com/office/powerpoint/2010/main" val="318507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毛先が開いたり、毛先の弾力が減少した歯ブラシは、歯面にあたりにくいため上手くみがけません。</a:t>
            </a:r>
            <a:endParaRPr kumimoji="1" lang="en-US" altLang="ja-JP" dirty="0" smtClean="0"/>
          </a:p>
          <a:p>
            <a:r>
              <a:rPr kumimoji="1" lang="ja-JP" altLang="en-US" dirty="0" smtClean="0"/>
              <a:t>力の入れすぎや乱暴な歯みがきをすると早く毛先が開いてしまいます。また、力を入れてみがいても、毛先が歯面にあたりにくくなるので歯垢は落ちにくいです。</a:t>
            </a:r>
            <a:endParaRPr kumimoji="1" lang="en-US" altLang="ja-JP" dirty="0" smtClean="0"/>
          </a:p>
          <a:p>
            <a:r>
              <a:rPr kumimoji="1" lang="ja-JP" altLang="en-US" dirty="0" smtClean="0"/>
              <a:t>適切な力でみがくと、</a:t>
            </a:r>
            <a:r>
              <a:rPr kumimoji="1" lang="en-US" altLang="ja-JP" dirty="0" smtClean="0"/>
              <a:t>1</a:t>
            </a:r>
            <a:r>
              <a:rPr kumimoji="1" lang="ja-JP" altLang="en-US" dirty="0" smtClean="0"/>
              <a:t>か月使用しても歯ブラシは開きにくくなりますが、ナイロンの弾力は減少しています。</a:t>
            </a:r>
            <a:r>
              <a:rPr kumimoji="1" lang="en-US" altLang="ja-JP" dirty="0" smtClean="0"/>
              <a:t>1</a:t>
            </a:r>
            <a:r>
              <a:rPr kumimoji="1" lang="ja-JP" altLang="en-US" dirty="0" smtClean="0"/>
              <a:t>か月を目安に歯ブラシは新しいものに交換しましょう。「毎月</a:t>
            </a:r>
            <a:r>
              <a:rPr kumimoji="1" lang="en-US" altLang="ja-JP" dirty="0" smtClean="0"/>
              <a:t>1</a:t>
            </a:r>
            <a:r>
              <a:rPr kumimoji="1" lang="ja-JP" altLang="en-US" dirty="0" smtClean="0"/>
              <a:t>日に交換する」と決めるなどして、忘れないようにしましょう。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4</a:t>
            </a:fld>
            <a:endParaRPr kumimoji="1" lang="ja-JP" altLang="en-US"/>
          </a:p>
        </p:txBody>
      </p:sp>
    </p:spTree>
    <p:extLst>
      <p:ext uri="{BB962C8B-B14F-4D97-AF65-F5344CB8AC3E}">
        <p14:creationId xmlns:p14="http://schemas.microsoft.com/office/powerpoint/2010/main" val="26822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まず、歯と歯肉の写真が表示されます。</a:t>
            </a:r>
            <a:endParaRPr kumimoji="1" lang="en-US" altLang="ja-JP" dirty="0" smtClean="0"/>
          </a:p>
          <a:p>
            <a:r>
              <a:rPr kumimoji="1" lang="ja-JP" altLang="en-US" dirty="0" smtClean="0"/>
              <a:t>この状態で汚れが残りやすい部分を考えてもらうことができます。</a:t>
            </a:r>
            <a:endParaRPr kumimoji="1" lang="en-US" altLang="ja-JP" dirty="0" smtClean="0"/>
          </a:p>
          <a:p>
            <a:r>
              <a:rPr kumimoji="1" lang="ja-JP" altLang="en-US" dirty="0" smtClean="0"/>
              <a:t>クリックすると、汚れが残りやすい部分が現れます。</a:t>
            </a:r>
            <a:endParaRPr kumimoji="1" lang="en-US" altLang="ja-JP" dirty="0" smtClean="0"/>
          </a:p>
          <a:p>
            <a:endParaRPr kumimoji="1" lang="en-US" altLang="ja-JP" dirty="0" smtClean="0"/>
          </a:p>
          <a:p>
            <a:r>
              <a:rPr kumimoji="1" lang="ja-JP" altLang="en-US" dirty="0" smtClean="0"/>
              <a:t>歯周病・むし歯の予防には、この</a:t>
            </a:r>
            <a:r>
              <a:rPr kumimoji="1" lang="en-US" altLang="ja-JP" dirty="0" smtClean="0"/>
              <a:t>3</a:t>
            </a:r>
            <a:r>
              <a:rPr kumimoji="1" lang="ja-JP" altLang="en-US" dirty="0" smtClean="0"/>
              <a:t>部位を重点的にみがくことが大切です。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5</a:t>
            </a:fld>
            <a:endParaRPr kumimoji="1" lang="ja-JP" altLang="en-US"/>
          </a:p>
        </p:txBody>
      </p:sp>
    </p:spTree>
    <p:extLst>
      <p:ext uri="{BB962C8B-B14F-4D97-AF65-F5344CB8AC3E}">
        <p14:creationId xmlns:p14="http://schemas.microsoft.com/office/powerpoint/2010/main" val="384578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クリックすることで、それぞれの部位の掃除方法が現れます。</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6</a:t>
            </a:fld>
            <a:endParaRPr kumimoji="1" lang="ja-JP" altLang="en-US"/>
          </a:p>
        </p:txBody>
      </p:sp>
    </p:spTree>
    <p:extLst>
      <p:ext uri="{BB962C8B-B14F-4D97-AF65-F5344CB8AC3E}">
        <p14:creationId xmlns:p14="http://schemas.microsoft.com/office/powerpoint/2010/main" val="116618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クリックで、歯ブラシが動きます。</a:t>
            </a:r>
            <a:endParaRPr kumimoji="1" lang="en-US" altLang="ja-JP" dirty="0" smtClean="0"/>
          </a:p>
          <a:p>
            <a:endParaRPr kumimoji="1" lang="ja-JP" altLang="en-US" dirty="0" smtClean="0"/>
          </a:p>
          <a:p>
            <a:r>
              <a:rPr kumimoji="1" lang="ja-JP" altLang="en-US" dirty="0" smtClean="0"/>
              <a:t>歯</a:t>
            </a:r>
            <a:r>
              <a:rPr kumimoji="1" lang="ja-JP" altLang="en-US" dirty="0" smtClean="0"/>
              <a:t>並びが悪い部分や、生え変わりで歯がない部分の隣の歯は、歯ブラシを縦にしてみがくなどの工夫が必要です。</a:t>
            </a:r>
            <a:endParaRPr kumimoji="1" lang="en-US" altLang="ja-JP" dirty="0" smtClean="0"/>
          </a:p>
          <a:p>
            <a:r>
              <a:rPr kumimoji="1" lang="ja-JP" altLang="en-US" dirty="0" smtClean="0"/>
              <a:t>細かい部分は、歯ブラシのつま先（先の部分）を使ってみがく方法もあります。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7</a:t>
            </a:fld>
            <a:endParaRPr kumimoji="1" lang="ja-JP" altLang="en-US"/>
          </a:p>
        </p:txBody>
      </p:sp>
    </p:spTree>
    <p:extLst>
      <p:ext uri="{BB962C8B-B14F-4D97-AF65-F5344CB8AC3E}">
        <p14:creationId xmlns:p14="http://schemas.microsoft.com/office/powerpoint/2010/main" val="157076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みがき残しをなくすためには、毎回同じ順番でみがくことが有効です。</a:t>
            </a:r>
            <a:endParaRPr kumimoji="1" lang="en-US" altLang="ja-JP" dirty="0" smtClean="0"/>
          </a:p>
          <a:p>
            <a:r>
              <a:rPr kumimoji="1" lang="ja-JP" altLang="en-US" dirty="0" smtClean="0"/>
              <a:t>どこからみがき始めてもいいのですが、</a:t>
            </a:r>
            <a:endParaRPr kumimoji="1" lang="en-US" altLang="ja-JP" dirty="0" smtClean="0"/>
          </a:p>
          <a:p>
            <a:r>
              <a:rPr kumimoji="1" lang="ja-JP" altLang="en-US" dirty="0" smtClean="0"/>
              <a:t>基本は、かみ合わせ、表面、裏面のそれぞれを</a:t>
            </a:r>
            <a:endParaRPr kumimoji="1" lang="en-US" altLang="ja-JP" dirty="0" smtClean="0"/>
          </a:p>
          <a:p>
            <a:r>
              <a:rPr kumimoji="1" lang="ja-JP" altLang="en-US" dirty="0" smtClean="0"/>
              <a:t>上下左右をグルっと一周するように常に同じ順番にみがくことです。</a:t>
            </a:r>
            <a:endParaRPr kumimoji="1" lang="en-US" altLang="ja-JP" dirty="0" smtClean="0"/>
          </a:p>
          <a:p>
            <a:endParaRPr kumimoji="1" lang="en-US" altLang="ja-JP" dirty="0" smtClean="0"/>
          </a:p>
          <a:p>
            <a:r>
              <a:rPr kumimoji="1" lang="ja-JP" altLang="en-US" dirty="0" smtClean="0"/>
              <a:t>歯並びが悪い部分や、歯の生え変わりの部分は、</a:t>
            </a:r>
            <a:endParaRPr kumimoji="1" lang="en-US" altLang="ja-JP" dirty="0" smtClean="0"/>
          </a:p>
          <a:p>
            <a:r>
              <a:rPr kumimoji="1" lang="ja-JP" altLang="en-US" dirty="0" smtClean="0"/>
              <a:t>一通りみがき終わった後に、みがきましょう。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8</a:t>
            </a:fld>
            <a:endParaRPr kumimoji="1" lang="ja-JP" altLang="en-US"/>
          </a:p>
        </p:txBody>
      </p:sp>
    </p:spTree>
    <p:extLst>
      <p:ext uri="{BB962C8B-B14F-4D97-AF65-F5344CB8AC3E}">
        <p14:creationId xmlns:p14="http://schemas.microsoft.com/office/powerpoint/2010/main" val="308374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9</a:t>
            </a:fld>
            <a:endParaRPr kumimoji="1" lang="ja-JP" altLang="en-US"/>
          </a:p>
        </p:txBody>
      </p:sp>
    </p:spTree>
    <p:extLst>
      <p:ext uri="{BB962C8B-B14F-4D97-AF65-F5344CB8AC3E}">
        <p14:creationId xmlns:p14="http://schemas.microsoft.com/office/powerpoint/2010/main" val="56467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861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54992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62819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399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0007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1773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1192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884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46049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5553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31657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449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11" Type="http://schemas.openxmlformats.org/officeDocument/2006/relationships/hyperlink" Target="http://2.bp.blogspot.com/-hn-bHmka1q4/VGLML9ZHEVI/AAAAAAAAo9A/VA18wy7l63k/s800/finger_count01.png" TargetMode="External"/><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hyperlink" Target="http://1.bp.blogspot.com/-F9HR6EIcR7A/U32NeKKE2aI/AAAAAAAAgwM/QptnP2YJA0o/s800/tea2.png" TargetMode="External"/><Relationship Id="rId9" Type="http://schemas.openxmlformats.org/officeDocument/2006/relationships/hyperlink" Target="http://2.bp.blogspot.com/-u2lXP41Gyj8/V2ucoIErQHI/AAAAAAAA704/vmyauX2PxckFkJV23yoZaUNuHiXqjiKNgCLcB/s800/vegetable_soramame.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正方形/長方形 48"/>
          <p:cNvSpPr/>
          <p:nvPr/>
        </p:nvSpPr>
        <p:spPr>
          <a:xfrm>
            <a:off x="0" y="-1"/>
            <a:ext cx="9144000" cy="835053"/>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195735" y="124723"/>
            <a:ext cx="4557658"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歯ブラシの選び方</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4170567" y="1805331"/>
            <a:ext cx="4577897" cy="954107"/>
          </a:xfrm>
          <a:prstGeom prst="rect">
            <a:avLst/>
          </a:prstGeom>
          <a:noFill/>
        </p:spPr>
        <p:txBody>
          <a:bodyPr wrap="square" rtlCol="0">
            <a:spAutoFit/>
          </a:bodyPr>
          <a:lstStyle/>
          <a:p>
            <a:r>
              <a:rPr lang="ja-JP" altLang="ja-JP" sz="2800" dirty="0" smtClean="0">
                <a:latin typeface="HG丸ｺﾞｼｯｸM-PRO" panose="020F0600000000000000" pitchFamily="50" charset="-128"/>
                <a:ea typeface="HG丸ｺﾞｼｯｸM-PRO" panose="020F0600000000000000" pitchFamily="50" charset="-128"/>
              </a:rPr>
              <a:t>毛束</a:t>
            </a:r>
            <a:r>
              <a:rPr lang="ja-JP" altLang="en-US" sz="2800" dirty="0" smtClean="0">
                <a:latin typeface="HG丸ｺﾞｼｯｸM-PRO" panose="020F0600000000000000" pitchFamily="50" charset="-128"/>
                <a:ea typeface="HG丸ｺﾞｼｯｸM-PRO" panose="020F0600000000000000" pitchFamily="50" charset="-128"/>
              </a:rPr>
              <a:t>：</a:t>
            </a:r>
            <a:r>
              <a:rPr lang="en-US" altLang="ja-JP" sz="2800" dirty="0" smtClean="0">
                <a:latin typeface="HG丸ｺﾞｼｯｸM-PRO" panose="020F0600000000000000" pitchFamily="50" charset="-128"/>
                <a:ea typeface="HG丸ｺﾞｼｯｸM-PRO" panose="020F0600000000000000" pitchFamily="50" charset="-128"/>
              </a:rPr>
              <a:t>3</a:t>
            </a:r>
            <a:r>
              <a:rPr lang="ja-JP" altLang="ja-JP" sz="2800" dirty="0" smtClean="0">
                <a:latin typeface="HG丸ｺﾞｼｯｸM-PRO" panose="020F0600000000000000" pitchFamily="50" charset="-128"/>
                <a:ea typeface="HG丸ｺﾞｼｯｸM-PRO" panose="020F0600000000000000" pitchFamily="50" charset="-128"/>
              </a:rPr>
              <a:t>列</a:t>
            </a:r>
            <a:r>
              <a:rPr lang="ja-JP" altLang="en-US" sz="2800" dirty="0" smtClean="0">
                <a:latin typeface="HG丸ｺﾞｼｯｸM-PRO" panose="020F0600000000000000" pitchFamily="50" charset="-128"/>
                <a:ea typeface="HG丸ｺﾞｼｯｸM-PRO" panose="020F0600000000000000" pitchFamily="50" charset="-128"/>
              </a:rPr>
              <a:t>くらい</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（約８～９</a:t>
            </a:r>
            <a:r>
              <a:rPr lang="en-US" altLang="ja-JP" sz="2800" dirty="0" smtClean="0">
                <a:latin typeface="HG丸ｺﾞｼｯｸM-PRO" panose="020F0600000000000000" pitchFamily="50" charset="-128"/>
                <a:ea typeface="HG丸ｺﾞｼｯｸM-PRO" panose="020F0600000000000000" pitchFamily="50" charset="-128"/>
              </a:rPr>
              <a:t>mm </a:t>
            </a:r>
            <a:r>
              <a:rPr lang="ja-JP" altLang="en-US" sz="2800" dirty="0" smtClean="0">
                <a:latin typeface="HG丸ｺﾞｼｯｸM-PRO" panose="020F0600000000000000" pitchFamily="50" charset="-128"/>
                <a:ea typeface="HG丸ｺﾞｼｯｸM-PRO" panose="020F0600000000000000" pitchFamily="50" charset="-128"/>
              </a:rPr>
              <a:t>）</a:t>
            </a:r>
            <a:endParaRPr lang="ja-JP" altLang="ja-JP" sz="2800" dirty="0">
              <a:latin typeface="HG丸ｺﾞｼｯｸM-PRO" panose="020F0600000000000000" pitchFamily="50" charset="-128"/>
              <a:ea typeface="HG丸ｺﾞｼｯｸM-PRO" panose="020F0600000000000000" pitchFamily="50" charset="-128"/>
            </a:endParaRPr>
          </a:p>
        </p:txBody>
      </p:sp>
      <p:pic>
        <p:nvPicPr>
          <p:cNvPr id="8" name="図 7"/>
          <p:cNvPicPr/>
          <p:nvPr/>
        </p:nvPicPr>
        <p:blipFill rotWithShape="1">
          <a:blip r:embed="rId3" cstate="print">
            <a:extLst>
              <a:ext uri="{28A0092B-C50C-407E-A947-70E740481C1C}">
                <a14:useLocalDpi xmlns:a14="http://schemas.microsoft.com/office/drawing/2010/main" val="0"/>
              </a:ext>
            </a:extLst>
          </a:blip>
          <a:srcRect t="22233" b="5106"/>
          <a:stretch/>
        </p:blipFill>
        <p:spPr bwMode="auto">
          <a:xfrm>
            <a:off x="122362" y="1880414"/>
            <a:ext cx="3600400" cy="2268666"/>
          </a:xfrm>
          <a:prstGeom prst="rect">
            <a:avLst/>
          </a:prstGeom>
          <a:ln>
            <a:noFill/>
          </a:ln>
          <a:extLst>
            <a:ext uri="{53640926-AAD7-44D8-BBD7-CCE9431645EC}">
              <a14:shadowObscured xmlns:a14="http://schemas.microsoft.com/office/drawing/2010/main"/>
            </a:ext>
          </a:extLst>
        </p:spPr>
      </p:pic>
      <p:sp>
        <p:nvSpPr>
          <p:cNvPr id="10" name="テキスト ボックス 9"/>
          <p:cNvSpPr txBox="1"/>
          <p:nvPr/>
        </p:nvSpPr>
        <p:spPr>
          <a:xfrm>
            <a:off x="154537" y="915493"/>
            <a:ext cx="4082397"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r>
              <a:rPr lang="ja-JP" altLang="ja-JP" sz="2800" dirty="0" smtClean="0">
                <a:latin typeface="HG丸ｺﾞｼｯｸM-PRO" panose="020F0600000000000000" pitchFamily="50" charset="-128"/>
                <a:ea typeface="HG丸ｺﾞｼｯｸM-PRO" panose="020F0600000000000000" pitchFamily="50" charset="-128"/>
              </a:rPr>
              <a:t>ヘッド</a:t>
            </a:r>
            <a:r>
              <a:rPr lang="ja-JP" altLang="ja-JP" sz="2800" dirty="0">
                <a:latin typeface="HG丸ｺﾞｼｯｸM-PRO" panose="020F0600000000000000" pitchFamily="50" charset="-128"/>
                <a:ea typeface="HG丸ｺﾞｼｯｸM-PRO" panose="020F0600000000000000" pitchFamily="50" charset="-128"/>
              </a:rPr>
              <a:t>の大きさ</a:t>
            </a:r>
            <a:r>
              <a:rPr lang="ja-JP" altLang="ja-JP" sz="2800" dirty="0" smtClean="0">
                <a:latin typeface="HG丸ｺﾞｼｯｸM-PRO" panose="020F0600000000000000" pitchFamily="50" charset="-128"/>
                <a:ea typeface="HG丸ｺﾞｼｯｸM-PRO" panose="020F0600000000000000" pitchFamily="50" charset="-128"/>
              </a:rPr>
              <a:t>は</a:t>
            </a:r>
            <a:r>
              <a:rPr lang="ja-JP" altLang="en-US" sz="2800" dirty="0" smtClean="0">
                <a:latin typeface="HG丸ｺﾞｼｯｸM-PRO" panose="020F0600000000000000" pitchFamily="50" charset="-128"/>
                <a:ea typeface="HG丸ｺﾞｼｯｸM-PRO" panose="020F0600000000000000" pitchFamily="50" charset="-128"/>
              </a:rPr>
              <a:t>？</a:t>
            </a:r>
            <a:endParaRPr lang="ja-JP" altLang="ja-JP" sz="28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3720048" y="2764085"/>
            <a:ext cx="5532471" cy="1846659"/>
          </a:xfrm>
          <a:prstGeom prst="rect">
            <a:avLst/>
          </a:prstGeom>
          <a:noFill/>
        </p:spPr>
        <p:txBody>
          <a:bodyPr wrap="square" rtlCol="0">
            <a:spAutoFit/>
          </a:bodyPr>
          <a:lstStyle/>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長さ：</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ja-JP" sz="2400" dirty="0" smtClean="0">
                <a:latin typeface="HG丸ｺﾞｼｯｸM-PRO" panose="020F0600000000000000" pitchFamily="50" charset="-128"/>
                <a:ea typeface="HG丸ｺﾞｼｯｸM-PRO" panose="020F0600000000000000" pitchFamily="50" charset="-128"/>
              </a:rPr>
              <a:t>人差</a:t>
            </a:r>
            <a:r>
              <a:rPr lang="ja-JP" altLang="ja-JP" sz="2400" dirty="0">
                <a:latin typeface="HG丸ｺﾞｼｯｸM-PRO" panose="020F0600000000000000" pitchFamily="50" charset="-128"/>
                <a:ea typeface="HG丸ｺﾞｼｯｸM-PRO" panose="020F0600000000000000" pitchFamily="50" charset="-128"/>
              </a:rPr>
              <a:t>し指の第一</a:t>
            </a:r>
            <a:r>
              <a:rPr lang="ja-JP" altLang="ja-JP" sz="2400" dirty="0" smtClean="0">
                <a:latin typeface="HG丸ｺﾞｼｯｸM-PRO" panose="020F0600000000000000" pitchFamily="50" charset="-128"/>
                <a:ea typeface="HG丸ｺﾞｼｯｸM-PRO" panose="020F0600000000000000" pitchFamily="50" charset="-128"/>
              </a:rPr>
              <a:t>関節</a:t>
            </a:r>
            <a:r>
              <a:rPr lang="ja-JP" altLang="en-US" sz="2400" dirty="0" smtClean="0">
                <a:latin typeface="HG丸ｺﾞｼｯｸM-PRO" panose="020F0600000000000000" pitchFamily="50" charset="-128"/>
                <a:ea typeface="HG丸ｺﾞｼｯｸM-PRO" panose="020F0600000000000000" pitchFamily="50" charset="-128"/>
              </a:rPr>
              <a:t>位</a:t>
            </a:r>
            <a:r>
              <a:rPr lang="ja-JP" altLang="ja-JP" sz="2400" dirty="0" smtClean="0">
                <a:latin typeface="HG丸ｺﾞｼｯｸM-PRO" panose="020F0600000000000000" pitchFamily="50" charset="-128"/>
                <a:ea typeface="HG丸ｺﾞｼｯｸM-PRO" panose="020F0600000000000000" pitchFamily="50" charset="-128"/>
              </a:rPr>
              <a:t>の長さ</a:t>
            </a:r>
            <a:r>
              <a:rPr lang="ja-JP" altLang="en-US" sz="2400" dirty="0" smtClean="0">
                <a:latin typeface="HG丸ｺﾞｼｯｸM-PRO" panose="020F0600000000000000" pitchFamily="50" charset="-128"/>
                <a:ea typeface="HG丸ｺﾞｼｯｸM-PRO" panose="020F0600000000000000" pitchFamily="50" charset="-128"/>
              </a:rPr>
              <a:t>を参考に約</a:t>
            </a:r>
            <a:r>
              <a:rPr lang="en-US" altLang="ja-JP" sz="2400" dirty="0" smtClean="0">
                <a:latin typeface="HG丸ｺﾞｼｯｸM-PRO" panose="020F0600000000000000" pitchFamily="50" charset="-128"/>
                <a:ea typeface="HG丸ｺﾞｼｯｸM-PRO" panose="020F0600000000000000" pitchFamily="50" charset="-128"/>
              </a:rPr>
              <a:t>15</a:t>
            </a:r>
            <a:r>
              <a:rPr lang="ja-JP" altLang="en-US" sz="2400" dirty="0" smtClean="0">
                <a:latin typeface="HG丸ｺﾞｼｯｸM-PRO" panose="020F0600000000000000" pitchFamily="50" charset="-128"/>
                <a:ea typeface="HG丸ｺﾞｼｯｸM-PRO" panose="020F0600000000000000" pitchFamily="50" charset="-128"/>
              </a:rPr>
              <a:t>～２</a:t>
            </a:r>
            <a:r>
              <a:rPr lang="en-US" altLang="ja-JP" sz="2400" dirty="0" smtClean="0">
                <a:latin typeface="HG丸ｺﾞｼｯｸM-PRO" panose="020F0600000000000000" pitchFamily="50" charset="-128"/>
                <a:ea typeface="HG丸ｺﾞｼｯｸM-PRO" panose="020F0600000000000000" pitchFamily="50" charset="-128"/>
              </a:rPr>
              <a:t>0mm</a:t>
            </a:r>
            <a:endParaRPr lang="ja-JP" altLang="ja-JP" sz="24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167659" y="5447044"/>
            <a:ext cx="8881959" cy="954107"/>
          </a:xfrm>
          <a:prstGeom prst="rect">
            <a:avLst/>
          </a:prstGeom>
          <a:noFill/>
        </p:spPr>
        <p:txBody>
          <a:bodyPr wrap="square" rtlCol="0">
            <a:spAutoFit/>
          </a:bodyPr>
          <a:lstStyle/>
          <a:p>
            <a:r>
              <a:rPr lang="ja-JP" altLang="ja-JP" sz="2800" dirty="0">
                <a:latin typeface="HG丸ｺﾞｼｯｸM-PRO" panose="020F0600000000000000" pitchFamily="50" charset="-128"/>
                <a:ea typeface="HG丸ｺﾞｼｯｸM-PRO" panose="020F0600000000000000" pitchFamily="50" charset="-128"/>
              </a:rPr>
              <a:t>「ふつう」がおすすめです</a:t>
            </a:r>
            <a:r>
              <a:rPr lang="ja-JP" altLang="ja-JP"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ja-JP" sz="2800" dirty="0" smtClean="0">
                <a:latin typeface="HG丸ｺﾞｼｯｸM-PRO" panose="020F0600000000000000" pitchFamily="50" charset="-128"/>
                <a:ea typeface="HG丸ｺﾞｼｯｸM-PRO" panose="020F0600000000000000" pitchFamily="50" charset="-128"/>
              </a:rPr>
              <a:t>「</a:t>
            </a:r>
            <a:r>
              <a:rPr lang="ja-JP" altLang="ja-JP" sz="2800" dirty="0">
                <a:latin typeface="HG丸ｺﾞｼｯｸM-PRO" panose="020F0600000000000000" pitchFamily="50" charset="-128"/>
                <a:ea typeface="HG丸ｺﾞｼｯｸM-PRO" panose="020F0600000000000000" pitchFamily="50" charset="-128"/>
              </a:rPr>
              <a:t>やわらかめ」は、よごれは落ちにくくなります</a:t>
            </a:r>
            <a:r>
              <a:rPr lang="ja-JP" altLang="ja-JP"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24056" y="4726973"/>
            <a:ext cx="4082397"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★毛の硬さは？</a:t>
            </a:r>
            <a:endParaRPr lang="ja-JP" altLang="ja-JP" sz="28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602270" y="-66538"/>
            <a:ext cx="4083169" cy="338554"/>
          </a:xfrm>
          <a:prstGeom prst="rect">
            <a:avLst/>
          </a:prstGeom>
          <a:noFill/>
        </p:spPr>
        <p:txBody>
          <a:bodyPr wrap="non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は　　　　　　　　　　　えら　　　かた</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254114" y="1564493"/>
            <a:ext cx="1826141"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けたば　　　れつ</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4170567" y="2696913"/>
            <a:ext cx="595035"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なが</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3833023" y="3326960"/>
            <a:ext cx="5006499" cy="276999"/>
          </a:xfrm>
          <a:prstGeom prst="rect">
            <a:avLst/>
          </a:prstGeom>
          <a:noFill/>
        </p:spPr>
        <p:txBody>
          <a:bodyPr wrap="non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ひとさ　　ゆび　　だいいちかんせつ くらい　なが　　　　さんこう</a:t>
            </a:r>
            <a:endParaRPr kumimoji="1" lang="ja-JP" altLang="en-US" sz="1200" dirty="0">
              <a:latin typeface="HG丸ｺﾞｼｯｸM-PRO" panose="020F0600000000000000" pitchFamily="50" charset="-128"/>
              <a:ea typeface="HG丸ｺﾞｼｯｸM-PRO" panose="020F0600000000000000" pitchFamily="50" charset="-128"/>
            </a:endParaRPr>
          </a:p>
        </p:txBody>
      </p:sp>
      <p:cxnSp>
        <p:nvCxnSpPr>
          <p:cNvPr id="3" name="直線コネクタ 2"/>
          <p:cNvCxnSpPr/>
          <p:nvPr/>
        </p:nvCxnSpPr>
        <p:spPr>
          <a:xfrm>
            <a:off x="848514" y="3389585"/>
            <a:ext cx="1872208" cy="0"/>
          </a:xfrm>
          <a:prstGeom prst="line">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25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31413" y="4598926"/>
            <a:ext cx="8768038" cy="2088991"/>
          </a:xfrm>
          <a:prstGeom prst="roundRect">
            <a:avLst/>
          </a:prstGeom>
          <a:solidFill>
            <a:schemeClr val="accent3">
              <a:lumMod val="60000"/>
              <a:lumOff val="40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24442" y="836712"/>
            <a:ext cx="8768038" cy="3562529"/>
          </a:xfrm>
          <a:prstGeom prst="roundRect">
            <a:avLst/>
          </a:prstGeom>
          <a:solidFill>
            <a:srgbClr val="FFFF99"/>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701407"/>
          </a:xfrm>
          <a:prstGeom prst="rect">
            <a:avLst/>
          </a:prstGeom>
          <a:solidFill>
            <a:srgbClr val="FF99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14022" y="58315"/>
            <a:ext cx="5788764"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デンタルフロスの種類と特徴</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grpSp>
        <p:nvGrpSpPr>
          <p:cNvPr id="3" name="グループ化 2"/>
          <p:cNvGrpSpPr/>
          <p:nvPr/>
        </p:nvGrpSpPr>
        <p:grpSpPr>
          <a:xfrm>
            <a:off x="880520" y="5144921"/>
            <a:ext cx="1883499" cy="1487240"/>
            <a:chOff x="672277" y="5363544"/>
            <a:chExt cx="2236350" cy="1656121"/>
          </a:xfrm>
        </p:grpSpPr>
        <p:pic>
          <p:nvPicPr>
            <p:cNvPr id="53" name="図 52"/>
            <p:cNvPicPr>
              <a:picLocks noChangeAspect="1"/>
            </p:cNvPicPr>
            <p:nvPr/>
          </p:nvPicPr>
          <p:blipFill rotWithShape="1">
            <a:blip r:embed="rId3" cstate="print">
              <a:extLst>
                <a:ext uri="{28A0092B-C50C-407E-A947-70E740481C1C}">
                  <a14:useLocalDpi xmlns:a14="http://schemas.microsoft.com/office/drawing/2010/main" val="0"/>
                </a:ext>
              </a:extLst>
            </a:blip>
            <a:srcRect l="23302" t="18336" r="29831" b="1231"/>
            <a:stretch/>
          </p:blipFill>
          <p:spPr>
            <a:xfrm rot="5430024">
              <a:off x="962391" y="5073430"/>
              <a:ext cx="1656121" cy="2236350"/>
            </a:xfrm>
            <a:prstGeom prst="rect">
              <a:avLst/>
            </a:prstGeom>
          </p:spPr>
        </p:pic>
        <p:sp>
          <p:nvSpPr>
            <p:cNvPr id="54" name="正方形/長方形 53"/>
            <p:cNvSpPr/>
            <p:nvPr/>
          </p:nvSpPr>
          <p:spPr>
            <a:xfrm rot="97200">
              <a:off x="985336" y="5909295"/>
              <a:ext cx="898362" cy="403551"/>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pic>
        <p:nvPicPr>
          <p:cNvPr id="52" name="図 51"/>
          <p:cNvPicPr/>
          <p:nvPr/>
        </p:nvPicPr>
        <p:blipFill rotWithShape="1">
          <a:blip r:embed="rId4" cstate="print">
            <a:extLst>
              <a:ext uri="{28A0092B-C50C-407E-A947-70E740481C1C}">
                <a14:useLocalDpi xmlns:a14="http://schemas.microsoft.com/office/drawing/2010/main" val="0"/>
              </a:ext>
            </a:extLst>
          </a:blip>
          <a:srcRect l="50185" t="20842" r="34373" b="10367"/>
          <a:stretch/>
        </p:blipFill>
        <p:spPr>
          <a:xfrm rot="5400000">
            <a:off x="1592408" y="1083744"/>
            <a:ext cx="954684" cy="2816142"/>
          </a:xfrm>
          <a:prstGeom prst="rect">
            <a:avLst/>
          </a:prstGeom>
          <a:noFill/>
        </p:spPr>
      </p:pic>
      <p:sp>
        <p:nvSpPr>
          <p:cNvPr id="6" name="正方形/長方形 5"/>
          <p:cNvSpPr/>
          <p:nvPr/>
        </p:nvSpPr>
        <p:spPr>
          <a:xfrm>
            <a:off x="251520" y="986492"/>
            <a:ext cx="8810903" cy="523220"/>
          </a:xfrm>
          <a:prstGeom prst="rect">
            <a:avLst/>
          </a:prstGeom>
        </p:spPr>
        <p:txBody>
          <a:bodyPr wrap="square">
            <a:spAutoFit/>
          </a:bodyPr>
          <a:lstStyle/>
          <a:p>
            <a:pPr algn="just">
              <a:spcAft>
                <a:spcPts val="0"/>
              </a:spcAft>
            </a:pPr>
            <a:r>
              <a:rPr lang="ja-JP" altLang="ja-JP" sz="2800" b="1"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ホルダー付き</a:t>
            </a:r>
            <a:r>
              <a:rPr lang="ja-JP" altLang="en-US" sz="2800" b="1"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デンタルフロス（ホルダー付き</a:t>
            </a:r>
            <a:r>
              <a:rPr lang="ja-JP" altLang="en-US" sz="2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タイプ</a:t>
            </a:r>
            <a:r>
              <a:rPr lang="ja-JP" altLang="en-US" sz="2800" b="1"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0" name="正方形/長方形 79"/>
          <p:cNvSpPr/>
          <p:nvPr/>
        </p:nvSpPr>
        <p:spPr>
          <a:xfrm>
            <a:off x="3740097" y="5700992"/>
            <a:ext cx="4439324" cy="830997"/>
          </a:xfrm>
          <a:prstGeom prst="rect">
            <a:avLst/>
          </a:prstGeom>
        </p:spPr>
        <p:txBody>
          <a:bodyPr wrap="square">
            <a:spAutoFit/>
          </a:bodyPr>
          <a:lstStyle/>
          <a:p>
            <a:r>
              <a:rPr lang="ja-JP" altLang="ja-JP" sz="2400" dirty="0" smtClean="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使い捨てなので衛生的</a:t>
            </a:r>
          </a:p>
          <a:p>
            <a:r>
              <a:rPr lang="ja-JP"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価格が安い</a:t>
            </a:r>
            <a:endParaRPr lang="en-US" altLang="ja-JP" sz="2400" dirty="0" smtClean="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15350" t="27600" r="11150" b="33201"/>
          <a:stretch/>
        </p:blipFill>
        <p:spPr>
          <a:xfrm rot="10800000" flipV="1">
            <a:off x="896186" y="3274987"/>
            <a:ext cx="2357552" cy="943020"/>
          </a:xfrm>
          <a:prstGeom prst="rect">
            <a:avLst/>
          </a:prstGeom>
        </p:spPr>
      </p:pic>
      <p:sp>
        <p:nvSpPr>
          <p:cNvPr id="11" name="正方形/長方形 10"/>
          <p:cNvSpPr/>
          <p:nvPr/>
        </p:nvSpPr>
        <p:spPr>
          <a:xfrm>
            <a:off x="3573059" y="1918632"/>
            <a:ext cx="1234312" cy="461665"/>
          </a:xfrm>
          <a:prstGeom prst="rect">
            <a:avLst/>
          </a:prstGeom>
        </p:spPr>
        <p:txBody>
          <a:bodyPr wrap="square">
            <a:spAutoFit/>
          </a:bodyPr>
          <a:lstStyle/>
          <a:p>
            <a:pPr algn="just"/>
            <a:r>
              <a:rPr lang="en-US" altLang="ja-JP" sz="2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Y</a:t>
            </a:r>
            <a:r>
              <a:rPr lang="ja-JP" altLang="en-US" sz="2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字型</a:t>
            </a:r>
            <a:endParaRPr lang="ja-JP" altLang="ja-JP"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正方形/長方形 11"/>
          <p:cNvSpPr/>
          <p:nvPr/>
        </p:nvSpPr>
        <p:spPr>
          <a:xfrm>
            <a:off x="1601760" y="4594709"/>
            <a:ext cx="5901026" cy="523220"/>
          </a:xfrm>
          <a:prstGeom prst="rect">
            <a:avLst/>
          </a:prstGeom>
        </p:spPr>
        <p:txBody>
          <a:bodyPr wrap="square">
            <a:spAutoFit/>
          </a:bodyPr>
          <a:lstStyle/>
          <a:p>
            <a:pPr algn="just">
              <a:spcAft>
                <a:spcPts val="0"/>
              </a:spcAft>
            </a:pP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デンタルフロス（</a:t>
            </a:r>
            <a:r>
              <a:rPr lang="ja-JP" altLang="ja-JP" sz="2800" b="1" dirty="0">
                <a:solidFill>
                  <a:srgbClr val="FF0000"/>
                </a:solidFill>
                <a:latin typeface="HG丸ｺﾞｼｯｸM-PRO" panose="020F0600000000000000" pitchFamily="50" charset="-128"/>
                <a:ea typeface="HG丸ｺﾞｼｯｸM-PRO" panose="020F0600000000000000" pitchFamily="50" charset="-128"/>
              </a:rPr>
              <a:t>糸のみのタイプ</a:t>
            </a: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ja-JP" sz="28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正方形/長方形 12"/>
          <p:cNvSpPr/>
          <p:nvPr/>
        </p:nvSpPr>
        <p:spPr>
          <a:xfrm>
            <a:off x="3573059" y="2962522"/>
            <a:ext cx="1545873" cy="461665"/>
          </a:xfrm>
          <a:prstGeom prst="rect">
            <a:avLst/>
          </a:prstGeom>
        </p:spPr>
        <p:txBody>
          <a:bodyPr wrap="square">
            <a:spAutoFit/>
          </a:bodyPr>
          <a:lstStyle/>
          <a:p>
            <a:pPr algn="just"/>
            <a:r>
              <a:rPr lang="en-US" altLang="ja-JP"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F</a:t>
            </a:r>
            <a:r>
              <a:rPr lang="ja-JP" altLang="en-US" sz="24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字型</a:t>
            </a:r>
            <a:endParaRPr lang="ja-JP" altLang="ja-JP" sz="2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正方形/長方形 13"/>
          <p:cNvSpPr/>
          <p:nvPr/>
        </p:nvSpPr>
        <p:spPr>
          <a:xfrm>
            <a:off x="3185137" y="1456618"/>
            <a:ext cx="4042121" cy="461665"/>
          </a:xfrm>
          <a:prstGeom prst="rect">
            <a:avLst/>
          </a:prstGeom>
        </p:spPr>
        <p:txBody>
          <a:bodyPr wrap="square">
            <a:spAutoFit/>
          </a:bodyPr>
          <a:lstStyle/>
          <a:p>
            <a:r>
              <a:rPr lang="ja-JP" altLang="en-US" sz="2400" dirty="0" smtClean="0">
                <a:latin typeface="HG丸ｺﾞｼｯｸM-PRO" panose="020F0600000000000000" pitchFamily="50" charset="-128"/>
                <a:ea typeface="HG丸ｺﾞｼｯｸM-PRO" panose="020F0600000000000000" pitchFamily="50" charset="-128"/>
              </a:rPr>
              <a:t>初めてでも使いやすい</a:t>
            </a:r>
            <a:endParaRPr lang="ja-JP" altLang="ja-JP" sz="2400"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4508461" y="3092767"/>
            <a:ext cx="4439324" cy="1200329"/>
          </a:xfrm>
          <a:prstGeom prst="rect">
            <a:avLst/>
          </a:prstGeom>
        </p:spPr>
        <p:txBody>
          <a:bodyPr wrap="square">
            <a:spAutoFit/>
          </a:bodyPr>
          <a:lstStyle/>
          <a:p>
            <a:pPr algn="just" defTabSz="895350">
              <a:spcAft>
                <a:spcPts val="0"/>
              </a:spcAft>
            </a:pPr>
            <a:r>
              <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・奥歯</a:t>
            </a: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には、使いにくい</a:t>
            </a:r>
            <a:endPar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895350">
              <a:spcAft>
                <a:spcPts val="0"/>
              </a:spcAft>
            </a:pP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・価格が</a:t>
            </a:r>
            <a:r>
              <a:rPr lang="ja-JP" altLang="en-US" sz="2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安い</a:t>
            </a:r>
            <a:endParaRPr lang="en-US" altLang="ja-JP" sz="2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895350">
              <a:spcAft>
                <a:spcPts val="0"/>
              </a:spcAft>
            </a:pPr>
            <a:r>
              <a:rPr lang="ja-JP" altLang="en-US" sz="2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・柄が細く持ちにくい</a:t>
            </a:r>
            <a:endPar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正方形/長方形 16"/>
          <p:cNvSpPr/>
          <p:nvPr/>
        </p:nvSpPr>
        <p:spPr>
          <a:xfrm>
            <a:off x="4508461" y="2021939"/>
            <a:ext cx="3670960" cy="830997"/>
          </a:xfrm>
          <a:prstGeom prst="rect">
            <a:avLst/>
          </a:prstGeom>
        </p:spPr>
        <p:txBody>
          <a:bodyPr wrap="square">
            <a:spAutoFit/>
          </a:bodyPr>
          <a:lstStyle/>
          <a:p>
            <a:pPr algn="just" defTabSz="895350">
              <a:spcAft>
                <a:spcPts val="0"/>
              </a:spcAft>
            </a:pPr>
            <a:r>
              <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・奥歯</a:t>
            </a:r>
            <a:r>
              <a:rPr lang="ja-JP" altLang="en-US" sz="2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に届きやすい</a:t>
            </a:r>
            <a:endPar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895350">
              <a:spcAft>
                <a:spcPts val="0"/>
              </a:spcAft>
            </a:pPr>
            <a:r>
              <a:rPr lang="ja-JP" altLang="en-US" sz="24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・柄が太く持ちやすい</a:t>
            </a:r>
            <a:endPar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正方形/長方形 17"/>
          <p:cNvSpPr/>
          <p:nvPr/>
        </p:nvSpPr>
        <p:spPr>
          <a:xfrm>
            <a:off x="2993570" y="5152624"/>
            <a:ext cx="4042121" cy="461665"/>
          </a:xfrm>
          <a:prstGeom prst="rect">
            <a:avLst/>
          </a:prstGeom>
        </p:spPr>
        <p:txBody>
          <a:bodyPr wrap="square">
            <a:spAutoFit/>
          </a:bodyPr>
          <a:lstStyle/>
          <a:p>
            <a:r>
              <a:rPr lang="ja-JP" altLang="ja-JP" sz="2400" dirty="0">
                <a:latin typeface="HG丸ｺﾞｼｯｸM-PRO" panose="020F0600000000000000" pitchFamily="50" charset="-128"/>
                <a:ea typeface="HG丸ｺﾞｼｯｸM-PRO" panose="020F0600000000000000" pitchFamily="50" charset="-128"/>
              </a:rPr>
              <a:t>使い慣れないと難しい</a:t>
            </a:r>
          </a:p>
        </p:txBody>
      </p:sp>
    </p:spTree>
    <p:extLst>
      <p:ext uri="{BB962C8B-B14F-4D97-AF65-F5344CB8AC3E}">
        <p14:creationId xmlns:p14="http://schemas.microsoft.com/office/powerpoint/2010/main" val="1785499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フリーフォーム 106"/>
          <p:cNvSpPr/>
          <p:nvPr/>
        </p:nvSpPr>
        <p:spPr>
          <a:xfrm rot="21420000" flipH="1">
            <a:off x="7135337" y="4852295"/>
            <a:ext cx="161925" cy="772278"/>
          </a:xfrm>
          <a:custGeom>
            <a:avLst/>
            <a:gdLst>
              <a:gd name="connsiteX0" fmla="*/ 0 w 161925"/>
              <a:gd name="connsiteY0" fmla="*/ 33338 h 776288"/>
              <a:gd name="connsiteX1" fmla="*/ 142875 w 161925"/>
              <a:gd name="connsiteY1" fmla="*/ 0 h 776288"/>
              <a:gd name="connsiteX2" fmla="*/ 161925 w 161925"/>
              <a:gd name="connsiteY2" fmla="*/ 771525 h 776288"/>
              <a:gd name="connsiteX3" fmla="*/ 104775 w 161925"/>
              <a:gd name="connsiteY3" fmla="*/ 776288 h 776288"/>
              <a:gd name="connsiteX4" fmla="*/ 0 w 161925"/>
              <a:gd name="connsiteY4" fmla="*/ 33338 h 77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776288">
                <a:moveTo>
                  <a:pt x="0" y="33338"/>
                </a:moveTo>
                <a:lnTo>
                  <a:pt x="142875" y="0"/>
                </a:lnTo>
                <a:lnTo>
                  <a:pt x="161925" y="771525"/>
                </a:lnTo>
                <a:lnTo>
                  <a:pt x="104775" y="776288"/>
                </a:lnTo>
                <a:lnTo>
                  <a:pt x="0" y="33338"/>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リーフォーム 104"/>
          <p:cNvSpPr/>
          <p:nvPr/>
        </p:nvSpPr>
        <p:spPr>
          <a:xfrm rot="20880000" flipH="1">
            <a:off x="7340631" y="1669580"/>
            <a:ext cx="161925" cy="772278"/>
          </a:xfrm>
          <a:custGeom>
            <a:avLst/>
            <a:gdLst>
              <a:gd name="connsiteX0" fmla="*/ 0 w 161925"/>
              <a:gd name="connsiteY0" fmla="*/ 33338 h 776288"/>
              <a:gd name="connsiteX1" fmla="*/ 142875 w 161925"/>
              <a:gd name="connsiteY1" fmla="*/ 0 h 776288"/>
              <a:gd name="connsiteX2" fmla="*/ 161925 w 161925"/>
              <a:gd name="connsiteY2" fmla="*/ 771525 h 776288"/>
              <a:gd name="connsiteX3" fmla="*/ 104775 w 161925"/>
              <a:gd name="connsiteY3" fmla="*/ 776288 h 776288"/>
              <a:gd name="connsiteX4" fmla="*/ 0 w 161925"/>
              <a:gd name="connsiteY4" fmla="*/ 33338 h 77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776288">
                <a:moveTo>
                  <a:pt x="0" y="33338"/>
                </a:moveTo>
                <a:lnTo>
                  <a:pt x="142875" y="0"/>
                </a:lnTo>
                <a:lnTo>
                  <a:pt x="161925" y="771525"/>
                </a:lnTo>
                <a:lnTo>
                  <a:pt x="104775" y="776288"/>
                </a:lnTo>
                <a:lnTo>
                  <a:pt x="0" y="33338"/>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rot="180000">
            <a:off x="7395719" y="1702628"/>
            <a:ext cx="161925" cy="776288"/>
          </a:xfrm>
          <a:custGeom>
            <a:avLst/>
            <a:gdLst>
              <a:gd name="connsiteX0" fmla="*/ 0 w 161925"/>
              <a:gd name="connsiteY0" fmla="*/ 33338 h 776288"/>
              <a:gd name="connsiteX1" fmla="*/ 142875 w 161925"/>
              <a:gd name="connsiteY1" fmla="*/ 0 h 776288"/>
              <a:gd name="connsiteX2" fmla="*/ 161925 w 161925"/>
              <a:gd name="connsiteY2" fmla="*/ 771525 h 776288"/>
              <a:gd name="connsiteX3" fmla="*/ 104775 w 161925"/>
              <a:gd name="connsiteY3" fmla="*/ 776288 h 776288"/>
              <a:gd name="connsiteX4" fmla="*/ 0 w 161925"/>
              <a:gd name="connsiteY4" fmla="*/ 33338 h 77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776288">
                <a:moveTo>
                  <a:pt x="0" y="33338"/>
                </a:moveTo>
                <a:lnTo>
                  <a:pt x="142875" y="0"/>
                </a:lnTo>
                <a:lnTo>
                  <a:pt x="161925" y="771525"/>
                </a:lnTo>
                <a:lnTo>
                  <a:pt x="104775" y="776288"/>
                </a:lnTo>
                <a:lnTo>
                  <a:pt x="0" y="33338"/>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645077"/>
          </a:xfrm>
          <a:prstGeom prst="rect">
            <a:avLst/>
          </a:prstGeom>
          <a:solidFill>
            <a:srgbClr val="FF99CC"/>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4671675" y="3779082"/>
            <a:ext cx="4031873" cy="400110"/>
          </a:xfrm>
          <a:prstGeom prst="rect">
            <a:avLst/>
          </a:prstGeom>
          <a:noFill/>
        </p:spPr>
        <p:txBody>
          <a:bodyPr wrap="none" rtlCol="0">
            <a:spAutoFit/>
          </a:bodyPr>
          <a:lstStyle/>
          <a:p>
            <a:r>
              <a:rPr lang="ja-JP" altLang="en-US" sz="2000" dirty="0">
                <a:latin typeface="HG丸ｺﾞｼｯｸM-PRO" panose="020F0600000000000000" pitchFamily="50" charset="-128"/>
                <a:ea typeface="HG丸ｺﾞｼｯｸM-PRO" panose="020F0600000000000000" pitchFamily="50" charset="-128"/>
              </a:rPr>
              <a:t>右</a:t>
            </a:r>
            <a:r>
              <a:rPr kumimoji="1" lang="ja-JP" altLang="en-US" sz="2000" dirty="0" smtClean="0">
                <a:latin typeface="HG丸ｺﾞｼｯｸM-PRO" panose="020F0600000000000000" pitchFamily="50" charset="-128"/>
                <a:ea typeface="HG丸ｺﾞｼｯｸM-PRO" panose="020F0600000000000000" pitchFamily="50" charset="-128"/>
              </a:rPr>
              <a:t>側の歯に添わせて上下に動かす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12" name="右矢印 111"/>
          <p:cNvSpPr/>
          <p:nvPr/>
        </p:nvSpPr>
        <p:spPr>
          <a:xfrm>
            <a:off x="4005925" y="1155561"/>
            <a:ext cx="693202" cy="863332"/>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右矢印 112"/>
          <p:cNvSpPr/>
          <p:nvPr/>
        </p:nvSpPr>
        <p:spPr>
          <a:xfrm flipH="1">
            <a:off x="3930980" y="4487881"/>
            <a:ext cx="641020" cy="92412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54176" y="35913"/>
            <a:ext cx="5378395"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デンタルフロスの動かし方</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18" name="テキスト ボックス 17"/>
          <p:cNvSpPr txBox="1"/>
          <p:nvPr/>
        </p:nvSpPr>
        <p:spPr>
          <a:xfrm rot="10800000" flipV="1">
            <a:off x="3777" y="593633"/>
            <a:ext cx="4288353"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ゆっくり前後に動かしながら入れる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9" name="テキスト ボックス 108"/>
          <p:cNvSpPr txBox="1"/>
          <p:nvPr/>
        </p:nvSpPr>
        <p:spPr>
          <a:xfrm>
            <a:off x="5059747" y="593632"/>
            <a:ext cx="4031873"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左側の歯に添わせて上下に動かす</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4" name="フリーフォーム 53"/>
          <p:cNvSpPr/>
          <p:nvPr/>
        </p:nvSpPr>
        <p:spPr>
          <a:xfrm flipV="1">
            <a:off x="1626977" y="1468347"/>
            <a:ext cx="118412" cy="440510"/>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flipV="1">
            <a:off x="2417359" y="1468347"/>
            <a:ext cx="155525" cy="463112"/>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rot="300000" flipH="1" flipV="1">
            <a:off x="1116198" y="1588994"/>
            <a:ext cx="60758" cy="463112"/>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rot="21540000" flipV="1">
            <a:off x="915968" y="976151"/>
            <a:ext cx="2463972" cy="580558"/>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rot="21383173" flipV="1">
            <a:off x="1675132" y="1167018"/>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flipV="1">
            <a:off x="1071129" y="1220900"/>
            <a:ext cx="609866" cy="84781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1089" t="1" r="25702" b="29656"/>
          <a:stretch/>
        </p:blipFill>
        <p:spPr>
          <a:xfrm rot="5863782">
            <a:off x="197895" y="1187413"/>
            <a:ext cx="2688174" cy="3124340"/>
          </a:xfrm>
          <a:prstGeom prst="rect">
            <a:avLst/>
          </a:prstGeom>
        </p:spPr>
      </p:pic>
      <p:sp>
        <p:nvSpPr>
          <p:cNvPr id="42" name="フリーフォーム 41"/>
          <p:cNvSpPr/>
          <p:nvPr/>
        </p:nvSpPr>
        <p:spPr>
          <a:xfrm rot="21383173" flipV="1">
            <a:off x="2478149" y="1145885"/>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flipV="1">
            <a:off x="6184000" y="1764950"/>
            <a:ext cx="173037" cy="722317"/>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rot="300000" flipH="1" flipV="1">
            <a:off x="5437592" y="1962778"/>
            <a:ext cx="88786" cy="759378"/>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rot="21540000" flipV="1">
            <a:off x="5144993" y="957882"/>
            <a:ext cx="3600636" cy="951958"/>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rot="21383173" flipV="1">
            <a:off x="6254370" y="1270852"/>
            <a:ext cx="1164562" cy="1542555"/>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flipV="1">
            <a:off x="5371732" y="1359204"/>
            <a:ext cx="891206" cy="139018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flipV="1">
            <a:off x="1979937" y="4905288"/>
            <a:ext cx="118412" cy="440510"/>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rot="300000" flipH="1" flipV="1">
            <a:off x="1469158" y="5025935"/>
            <a:ext cx="60758" cy="463112"/>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rot="21540000" flipV="1">
            <a:off x="1268928" y="4413092"/>
            <a:ext cx="2463972" cy="580558"/>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rot="21383173" flipV="1">
            <a:off x="2028092" y="4603959"/>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flipV="1">
            <a:off x="1424089" y="4657841"/>
            <a:ext cx="609866" cy="84781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図 73"/>
          <p:cNvPicPr>
            <a:picLocks noChangeAspect="1"/>
          </p:cNvPicPr>
          <p:nvPr/>
        </p:nvPicPr>
        <p:blipFill rotWithShape="1">
          <a:blip r:embed="rId3" cstate="print">
            <a:extLst>
              <a:ext uri="{28A0092B-C50C-407E-A947-70E740481C1C}">
                <a14:useLocalDpi xmlns:a14="http://schemas.microsoft.com/office/drawing/2010/main" val="0"/>
              </a:ext>
            </a:extLst>
          </a:blip>
          <a:srcRect l="1089" t="1" r="25702" b="29656"/>
          <a:stretch/>
        </p:blipFill>
        <p:spPr>
          <a:xfrm rot="5863782">
            <a:off x="512604" y="4069260"/>
            <a:ext cx="2688174" cy="3124340"/>
          </a:xfrm>
          <a:prstGeom prst="rect">
            <a:avLst/>
          </a:prstGeom>
        </p:spPr>
      </p:pic>
      <p:pic>
        <p:nvPicPr>
          <p:cNvPr id="75" name="図 74"/>
          <p:cNvPicPr>
            <a:picLocks noChangeAspect="1"/>
          </p:cNvPicPr>
          <p:nvPr/>
        </p:nvPicPr>
        <p:blipFill rotWithShape="1">
          <a:blip r:embed="rId3" cstate="print">
            <a:extLst>
              <a:ext uri="{28A0092B-C50C-407E-A947-70E740481C1C}">
                <a14:useLocalDpi xmlns:a14="http://schemas.microsoft.com/office/drawing/2010/main" val="0"/>
              </a:ext>
            </a:extLst>
          </a:blip>
          <a:srcRect l="1888" t="-1137" r="48306" b="59784"/>
          <a:stretch/>
        </p:blipFill>
        <p:spPr>
          <a:xfrm rot="5400000">
            <a:off x="6021821" y="1457383"/>
            <a:ext cx="2124283" cy="2133464"/>
          </a:xfrm>
          <a:prstGeom prst="rect">
            <a:avLst/>
          </a:prstGeom>
        </p:spPr>
      </p:pic>
      <p:sp>
        <p:nvSpPr>
          <p:cNvPr id="79" name="フリーフォーム 78"/>
          <p:cNvSpPr/>
          <p:nvPr/>
        </p:nvSpPr>
        <p:spPr>
          <a:xfrm flipV="1">
            <a:off x="5865424" y="4935162"/>
            <a:ext cx="176167" cy="706257"/>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rot="300000" flipH="1" flipV="1">
            <a:off x="5105513" y="5128592"/>
            <a:ext cx="90393" cy="742494"/>
          </a:xfrm>
          <a:custGeom>
            <a:avLst/>
            <a:gdLst>
              <a:gd name="connsiteX0" fmla="*/ 76479 w 76559"/>
              <a:gd name="connsiteY0" fmla="*/ 128588 h 166688"/>
              <a:gd name="connsiteX1" fmla="*/ 66954 w 76559"/>
              <a:gd name="connsiteY1" fmla="*/ 80963 h 166688"/>
              <a:gd name="connsiteX2" fmla="*/ 57429 w 76559"/>
              <a:gd name="connsiteY2" fmla="*/ 52388 h 166688"/>
              <a:gd name="connsiteX3" fmla="*/ 33617 w 76559"/>
              <a:gd name="connsiteY3" fmla="*/ 4763 h 166688"/>
              <a:gd name="connsiteX4" fmla="*/ 19329 w 76559"/>
              <a:gd name="connsiteY4" fmla="*/ 0 h 166688"/>
              <a:gd name="connsiteX5" fmla="*/ 19329 w 76559"/>
              <a:gd name="connsiteY5" fmla="*/ 57150 h 166688"/>
              <a:gd name="connsiteX6" fmla="*/ 14567 w 76559"/>
              <a:gd name="connsiteY6" fmla="*/ 76200 h 166688"/>
              <a:gd name="connsiteX7" fmla="*/ 9804 w 76559"/>
              <a:gd name="connsiteY7" fmla="*/ 142875 h 166688"/>
              <a:gd name="connsiteX8" fmla="*/ 279 w 76559"/>
              <a:gd name="connsiteY8" fmla="*/ 157163 h 166688"/>
              <a:gd name="connsiteX9" fmla="*/ 19329 w 76559"/>
              <a:gd name="connsiteY9" fmla="*/ 166688 h 166688"/>
              <a:gd name="connsiteX10" fmla="*/ 52667 w 76559"/>
              <a:gd name="connsiteY10" fmla="*/ 157163 h 166688"/>
              <a:gd name="connsiteX11" fmla="*/ 62192 w 76559"/>
              <a:gd name="connsiteY11" fmla="*/ 128588 h 166688"/>
              <a:gd name="connsiteX12" fmla="*/ 76479 w 76559"/>
              <a:gd name="connsiteY12" fmla="*/ 12858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59" h="166688">
                <a:moveTo>
                  <a:pt x="76479" y="128588"/>
                </a:moveTo>
                <a:cubicBezTo>
                  <a:pt x="77273" y="120651"/>
                  <a:pt x="72074" y="96322"/>
                  <a:pt x="66954" y="80963"/>
                </a:cubicBezTo>
                <a:cubicBezTo>
                  <a:pt x="63779" y="71438"/>
                  <a:pt x="59864" y="62129"/>
                  <a:pt x="57429" y="52388"/>
                </a:cubicBezTo>
                <a:cubicBezTo>
                  <a:pt x="54017" y="38737"/>
                  <a:pt x="49082" y="9918"/>
                  <a:pt x="33617" y="4763"/>
                </a:cubicBezTo>
                <a:lnTo>
                  <a:pt x="19329" y="0"/>
                </a:lnTo>
                <a:cubicBezTo>
                  <a:pt x="8165" y="33496"/>
                  <a:pt x="19329" y="-6653"/>
                  <a:pt x="19329" y="57150"/>
                </a:cubicBezTo>
                <a:cubicBezTo>
                  <a:pt x="19329" y="63695"/>
                  <a:pt x="16154" y="69850"/>
                  <a:pt x="14567" y="76200"/>
                </a:cubicBezTo>
                <a:cubicBezTo>
                  <a:pt x="12979" y="98425"/>
                  <a:pt x="13676" y="120932"/>
                  <a:pt x="9804" y="142875"/>
                </a:cubicBezTo>
                <a:cubicBezTo>
                  <a:pt x="8809" y="148512"/>
                  <a:pt x="-1847" y="151848"/>
                  <a:pt x="279" y="157163"/>
                </a:cubicBezTo>
                <a:cubicBezTo>
                  <a:pt x="2916" y="163755"/>
                  <a:pt x="12979" y="163513"/>
                  <a:pt x="19329" y="166688"/>
                </a:cubicBezTo>
                <a:cubicBezTo>
                  <a:pt x="30442" y="163513"/>
                  <a:pt x="44029" y="164841"/>
                  <a:pt x="52667" y="157163"/>
                </a:cubicBezTo>
                <a:cubicBezTo>
                  <a:pt x="60171" y="150493"/>
                  <a:pt x="58237" y="137817"/>
                  <a:pt x="62192" y="128588"/>
                </a:cubicBezTo>
                <a:cubicBezTo>
                  <a:pt x="63076" y="126524"/>
                  <a:pt x="75685" y="136525"/>
                  <a:pt x="76479" y="128588"/>
                </a:cubicBezTo>
                <a:close/>
              </a:path>
            </a:pathLst>
          </a:cu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rot="21540000" flipV="1">
            <a:off x="4807621" y="4146039"/>
            <a:ext cx="3665771" cy="930792"/>
          </a:xfrm>
          <a:custGeom>
            <a:avLst/>
            <a:gdLst>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57325 w 1681163"/>
              <a:gd name="connsiteY4" fmla="*/ 95250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95425 w 1681163"/>
              <a:gd name="connsiteY3" fmla="*/ 28575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33525 w 1681163"/>
              <a:gd name="connsiteY2" fmla="*/ 33337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463194 w 1681163"/>
              <a:gd name="connsiteY3" fmla="*/ 25421 h 223837"/>
              <a:gd name="connsiteX4" fmla="*/ 1419050 w 1681163"/>
              <a:gd name="connsiteY4" fmla="*/ 92097 h 223837"/>
              <a:gd name="connsiteX5" fmla="*/ 1352550 w 1681163"/>
              <a:gd name="connsiteY5" fmla="*/ 123825 h 223837"/>
              <a:gd name="connsiteX6" fmla="*/ 1204913 w 1681163"/>
              <a:gd name="connsiteY6" fmla="*/ 109537 h 223837"/>
              <a:gd name="connsiteX7" fmla="*/ 1071563 w 1681163"/>
              <a:gd name="connsiteY7" fmla="*/ 61912 h 223837"/>
              <a:gd name="connsiteX8" fmla="*/ 1066800 w 1681163"/>
              <a:gd name="connsiteY8" fmla="*/ 19050 h 223837"/>
              <a:gd name="connsiteX9" fmla="*/ 1033463 w 1681163"/>
              <a:gd name="connsiteY9" fmla="*/ 0 h 223837"/>
              <a:gd name="connsiteX10" fmla="*/ 1000125 w 1681163"/>
              <a:gd name="connsiteY10" fmla="*/ 9525 h 223837"/>
              <a:gd name="connsiteX11" fmla="*/ 957263 w 1681163"/>
              <a:gd name="connsiteY11" fmla="*/ 80962 h 223837"/>
              <a:gd name="connsiteX12" fmla="*/ 866775 w 1681163"/>
              <a:gd name="connsiteY12" fmla="*/ 109537 h 223837"/>
              <a:gd name="connsiteX13" fmla="*/ 709613 w 1681163"/>
              <a:gd name="connsiteY13" fmla="*/ 95250 h 223837"/>
              <a:gd name="connsiteX14" fmla="*/ 600075 w 1681163"/>
              <a:gd name="connsiteY14" fmla="*/ 52387 h 223837"/>
              <a:gd name="connsiteX15" fmla="*/ 595313 w 1681163"/>
              <a:gd name="connsiteY15" fmla="*/ 14287 h 223837"/>
              <a:gd name="connsiteX16" fmla="*/ 561975 w 1681163"/>
              <a:gd name="connsiteY16" fmla="*/ 0 h 223837"/>
              <a:gd name="connsiteX17" fmla="*/ 528638 w 1681163"/>
              <a:gd name="connsiteY17" fmla="*/ 4762 h 223837"/>
              <a:gd name="connsiteX18" fmla="*/ 490538 w 1681163"/>
              <a:gd name="connsiteY18" fmla="*/ 100012 h 223837"/>
              <a:gd name="connsiteX19" fmla="*/ 395288 w 1681163"/>
              <a:gd name="connsiteY19" fmla="*/ 123825 h 223837"/>
              <a:gd name="connsiteX20" fmla="*/ 342900 w 1681163"/>
              <a:gd name="connsiteY20" fmla="*/ 123825 h 223837"/>
              <a:gd name="connsiteX21" fmla="*/ 257175 w 1681163"/>
              <a:gd name="connsiteY21" fmla="*/ 114300 h 223837"/>
              <a:gd name="connsiteX22" fmla="*/ 142875 w 1681163"/>
              <a:gd name="connsiteY22" fmla="*/ 66675 h 223837"/>
              <a:gd name="connsiteX23" fmla="*/ 128588 w 1681163"/>
              <a:gd name="connsiteY23" fmla="*/ 38100 h 223837"/>
              <a:gd name="connsiteX24" fmla="*/ 80963 w 1681163"/>
              <a:gd name="connsiteY24" fmla="*/ 38100 h 223837"/>
              <a:gd name="connsiteX25" fmla="*/ 42863 w 1681163"/>
              <a:gd name="connsiteY25" fmla="*/ 80962 h 223837"/>
              <a:gd name="connsiteX26" fmla="*/ 0 w 1681163"/>
              <a:gd name="connsiteY26" fmla="*/ 223837 h 223837"/>
              <a:gd name="connsiteX27" fmla="*/ 1681163 w 1681163"/>
              <a:gd name="connsiteY27" fmla="*/ 209550 h 223837"/>
              <a:gd name="connsiteX0" fmla="*/ 1681163 w 1681163"/>
              <a:gd name="connsiteY0" fmla="*/ 209550 h 223837"/>
              <a:gd name="connsiteX1" fmla="*/ 1633538 w 1681163"/>
              <a:gd name="connsiteY1" fmla="*/ 95250 h 223837"/>
              <a:gd name="connsiteX2" fmla="*/ 1567771 w 1681163"/>
              <a:gd name="connsiteY2" fmla="*/ 55412 h 223837"/>
              <a:gd name="connsiteX3" fmla="*/ 1511091 w 1681163"/>
              <a:gd name="connsiteY3" fmla="*/ 37863 h 223837"/>
              <a:gd name="connsiteX4" fmla="*/ 1463194 w 1681163"/>
              <a:gd name="connsiteY4" fmla="*/ 25421 h 223837"/>
              <a:gd name="connsiteX5" fmla="*/ 1419050 w 1681163"/>
              <a:gd name="connsiteY5" fmla="*/ 92097 h 223837"/>
              <a:gd name="connsiteX6" fmla="*/ 1352550 w 1681163"/>
              <a:gd name="connsiteY6" fmla="*/ 123825 h 223837"/>
              <a:gd name="connsiteX7" fmla="*/ 1204913 w 1681163"/>
              <a:gd name="connsiteY7" fmla="*/ 109537 h 223837"/>
              <a:gd name="connsiteX8" fmla="*/ 1071563 w 1681163"/>
              <a:gd name="connsiteY8" fmla="*/ 61912 h 223837"/>
              <a:gd name="connsiteX9" fmla="*/ 1066800 w 1681163"/>
              <a:gd name="connsiteY9" fmla="*/ 19050 h 223837"/>
              <a:gd name="connsiteX10" fmla="*/ 1033463 w 1681163"/>
              <a:gd name="connsiteY10" fmla="*/ 0 h 223837"/>
              <a:gd name="connsiteX11" fmla="*/ 1000125 w 1681163"/>
              <a:gd name="connsiteY11" fmla="*/ 9525 h 223837"/>
              <a:gd name="connsiteX12" fmla="*/ 957263 w 1681163"/>
              <a:gd name="connsiteY12" fmla="*/ 80962 h 223837"/>
              <a:gd name="connsiteX13" fmla="*/ 866775 w 1681163"/>
              <a:gd name="connsiteY13" fmla="*/ 109537 h 223837"/>
              <a:gd name="connsiteX14" fmla="*/ 709613 w 1681163"/>
              <a:gd name="connsiteY14" fmla="*/ 95250 h 223837"/>
              <a:gd name="connsiteX15" fmla="*/ 600075 w 1681163"/>
              <a:gd name="connsiteY15" fmla="*/ 52387 h 223837"/>
              <a:gd name="connsiteX16" fmla="*/ 595313 w 1681163"/>
              <a:gd name="connsiteY16" fmla="*/ 14287 h 223837"/>
              <a:gd name="connsiteX17" fmla="*/ 561975 w 1681163"/>
              <a:gd name="connsiteY17" fmla="*/ 0 h 223837"/>
              <a:gd name="connsiteX18" fmla="*/ 528638 w 1681163"/>
              <a:gd name="connsiteY18" fmla="*/ 4762 h 223837"/>
              <a:gd name="connsiteX19" fmla="*/ 490538 w 1681163"/>
              <a:gd name="connsiteY19" fmla="*/ 100012 h 223837"/>
              <a:gd name="connsiteX20" fmla="*/ 395288 w 1681163"/>
              <a:gd name="connsiteY20" fmla="*/ 123825 h 223837"/>
              <a:gd name="connsiteX21" fmla="*/ 342900 w 1681163"/>
              <a:gd name="connsiteY21" fmla="*/ 123825 h 223837"/>
              <a:gd name="connsiteX22" fmla="*/ 257175 w 1681163"/>
              <a:gd name="connsiteY22" fmla="*/ 114300 h 223837"/>
              <a:gd name="connsiteX23" fmla="*/ 142875 w 1681163"/>
              <a:gd name="connsiteY23" fmla="*/ 66675 h 223837"/>
              <a:gd name="connsiteX24" fmla="*/ 128588 w 1681163"/>
              <a:gd name="connsiteY24" fmla="*/ 38100 h 223837"/>
              <a:gd name="connsiteX25" fmla="*/ 80963 w 1681163"/>
              <a:gd name="connsiteY25" fmla="*/ 38100 h 223837"/>
              <a:gd name="connsiteX26" fmla="*/ 42863 w 1681163"/>
              <a:gd name="connsiteY26" fmla="*/ 80962 h 223837"/>
              <a:gd name="connsiteX27" fmla="*/ 0 w 1681163"/>
              <a:gd name="connsiteY27" fmla="*/ 223837 h 223837"/>
              <a:gd name="connsiteX28" fmla="*/ 1681163 w 1681163"/>
              <a:gd name="connsiteY28"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42863 w 1681163"/>
              <a:gd name="connsiteY27" fmla="*/ 80962 h 223837"/>
              <a:gd name="connsiteX28" fmla="*/ 0 w 1681163"/>
              <a:gd name="connsiteY28" fmla="*/ 223837 h 223837"/>
              <a:gd name="connsiteX29" fmla="*/ 1681163 w 1681163"/>
              <a:gd name="connsiteY29"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80963 w 1681163"/>
              <a:gd name="connsiteY26" fmla="*/ 38100 h 223837"/>
              <a:gd name="connsiteX27" fmla="*/ 60687 w 1681163"/>
              <a:gd name="connsiteY27" fmla="*/ 55207 h 223837"/>
              <a:gd name="connsiteX28" fmla="*/ 42863 w 1681163"/>
              <a:gd name="connsiteY28" fmla="*/ 80962 h 223837"/>
              <a:gd name="connsiteX29" fmla="*/ 0 w 1681163"/>
              <a:gd name="connsiteY29" fmla="*/ 223837 h 223837"/>
              <a:gd name="connsiteX30" fmla="*/ 1681163 w 1681163"/>
              <a:gd name="connsiteY30"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11091 w 1681163"/>
              <a:gd name="connsiteY4" fmla="*/ 37863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3194 w 1681163"/>
              <a:gd name="connsiteY5" fmla="*/ 2542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67771 w 1681163"/>
              <a:gd name="connsiteY3" fmla="*/ 55412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5698 w 1681163"/>
              <a:gd name="connsiteY2" fmla="*/ 75705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7223 w 1681163"/>
              <a:gd name="connsiteY5" fmla="*/ 20691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80963 w 1681163"/>
              <a:gd name="connsiteY27" fmla="*/ 38100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42875 w 1681163"/>
              <a:gd name="connsiteY24" fmla="*/ 66675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28588 w 1681163"/>
              <a:gd name="connsiteY25" fmla="*/ 38100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57175 w 1681163"/>
              <a:gd name="connsiteY23" fmla="*/ 114300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42900 w 1681163"/>
              <a:gd name="connsiteY22" fmla="*/ 123825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95288 w 1681163"/>
              <a:gd name="connsiteY21" fmla="*/ 123825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90538 w 1681163"/>
              <a:gd name="connsiteY20" fmla="*/ 100012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528638 w 1681163"/>
              <a:gd name="connsiteY19" fmla="*/ 4762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61975 w 1681163"/>
              <a:gd name="connsiteY18" fmla="*/ 0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95313 w 1681163"/>
              <a:gd name="connsiteY17" fmla="*/ 14287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09550 h 223837"/>
              <a:gd name="connsiteX1" fmla="*/ 1633538 w 1681163"/>
              <a:gd name="connsiteY1" fmla="*/ 95250 h 223837"/>
              <a:gd name="connsiteX2" fmla="*/ 1599727 w 1681163"/>
              <a:gd name="connsiteY2" fmla="*/ 69398 h 223837"/>
              <a:gd name="connsiteX3" fmla="*/ 1559713 w 1681163"/>
              <a:gd name="connsiteY3" fmla="*/ 45951 h 223837"/>
              <a:gd name="connsiteX4" fmla="*/ 1509076 w 1681163"/>
              <a:gd name="connsiteY4" fmla="*/ 31556 h 223837"/>
              <a:gd name="connsiteX5" fmla="*/ 1461180 w 1681163"/>
              <a:gd name="connsiteY5" fmla="*/ 36459 h 223837"/>
              <a:gd name="connsiteX6" fmla="*/ 1419050 w 1681163"/>
              <a:gd name="connsiteY6" fmla="*/ 92097 h 223837"/>
              <a:gd name="connsiteX7" fmla="*/ 1352550 w 1681163"/>
              <a:gd name="connsiteY7" fmla="*/ 123825 h 223837"/>
              <a:gd name="connsiteX8" fmla="*/ 1204913 w 1681163"/>
              <a:gd name="connsiteY8" fmla="*/ 109537 h 223837"/>
              <a:gd name="connsiteX9" fmla="*/ 1071563 w 1681163"/>
              <a:gd name="connsiteY9" fmla="*/ 61912 h 223837"/>
              <a:gd name="connsiteX10" fmla="*/ 1066800 w 1681163"/>
              <a:gd name="connsiteY10" fmla="*/ 19050 h 223837"/>
              <a:gd name="connsiteX11" fmla="*/ 1033463 w 1681163"/>
              <a:gd name="connsiteY11" fmla="*/ 0 h 223837"/>
              <a:gd name="connsiteX12" fmla="*/ 1000125 w 1681163"/>
              <a:gd name="connsiteY12" fmla="*/ 9525 h 223837"/>
              <a:gd name="connsiteX13" fmla="*/ 957263 w 1681163"/>
              <a:gd name="connsiteY13" fmla="*/ 80962 h 223837"/>
              <a:gd name="connsiteX14" fmla="*/ 866775 w 1681163"/>
              <a:gd name="connsiteY14" fmla="*/ 109537 h 223837"/>
              <a:gd name="connsiteX15" fmla="*/ 709613 w 1681163"/>
              <a:gd name="connsiteY15" fmla="*/ 95250 h 223837"/>
              <a:gd name="connsiteX16" fmla="*/ 600075 w 1681163"/>
              <a:gd name="connsiteY16" fmla="*/ 52387 h 223837"/>
              <a:gd name="connsiteX17" fmla="*/ 577820 w 1681163"/>
              <a:gd name="connsiteY17" fmla="*/ 18435 h 223837"/>
              <a:gd name="connsiteX18" fmla="*/ 512650 w 1681163"/>
              <a:gd name="connsiteY18" fmla="*/ 486 h 223837"/>
              <a:gd name="connsiteX19" fmla="*/ 476159 w 1681163"/>
              <a:gd name="connsiteY19" fmla="*/ 17207 h 223837"/>
              <a:gd name="connsiteX20" fmla="*/ 429660 w 1681163"/>
              <a:gd name="connsiteY20" fmla="*/ 68803 h 223837"/>
              <a:gd name="connsiteX21" fmla="*/ 372980 w 1681163"/>
              <a:gd name="connsiteY21" fmla="*/ 86272 h 223837"/>
              <a:gd name="connsiteX22" fmla="*/ 327884 w 1681163"/>
              <a:gd name="connsiteY22" fmla="*/ 94152 h 223837"/>
              <a:gd name="connsiteX23" fmla="*/ 267253 w 1681163"/>
              <a:gd name="connsiteY23" fmla="*/ 98296 h 223837"/>
              <a:gd name="connsiteX24" fmla="*/ 184600 w 1681163"/>
              <a:gd name="connsiteY24" fmla="*/ 48372 h 223837"/>
              <a:gd name="connsiteX25" fmla="*/ 131742 w 1681163"/>
              <a:gd name="connsiteY25" fmla="*/ 26141 h 223837"/>
              <a:gd name="connsiteX26" fmla="*/ 102991 w 1681163"/>
              <a:gd name="connsiteY26" fmla="*/ 36286 h 223837"/>
              <a:gd name="connsiteX27" fmla="*/ 74920 w 1681163"/>
              <a:gd name="connsiteY27" fmla="*/ 41254 h 223837"/>
              <a:gd name="connsiteX28" fmla="*/ 60687 w 1681163"/>
              <a:gd name="connsiteY28" fmla="*/ 55207 h 223837"/>
              <a:gd name="connsiteX29" fmla="*/ 42863 w 1681163"/>
              <a:gd name="connsiteY29" fmla="*/ 80962 h 223837"/>
              <a:gd name="connsiteX30" fmla="*/ 0 w 1681163"/>
              <a:gd name="connsiteY30" fmla="*/ 223837 h 223837"/>
              <a:gd name="connsiteX31" fmla="*/ 1681163 w 1681163"/>
              <a:gd name="connsiteY31" fmla="*/ 209550 h 223837"/>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6159 w 1681163"/>
              <a:gd name="connsiteY19" fmla="*/ 32690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77820 w 1681163"/>
              <a:gd name="connsiteY17" fmla="*/ 33918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75790 w 1681163"/>
              <a:gd name="connsiteY19" fmla="*/ 20765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071563 w 1681163"/>
              <a:gd name="connsiteY9" fmla="*/ 77395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66800 w 1681163"/>
              <a:gd name="connsiteY10" fmla="*/ 34533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33463 w 1681163"/>
              <a:gd name="connsiteY11" fmla="*/ 15483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00125 w 1681163"/>
              <a:gd name="connsiteY12" fmla="*/ 25008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41973 w 1681163"/>
              <a:gd name="connsiteY12" fmla="*/ 10680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434 w 1681163"/>
              <a:gd name="connsiteY11" fmla="*/ 5130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82542 w 1681163"/>
              <a:gd name="connsiteY11" fmla="*/ 7048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432 w 1681163"/>
              <a:gd name="connsiteY10" fmla="*/ 1636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450 w 1681163"/>
              <a:gd name="connsiteY12" fmla="*/ 10715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5033 h 239320"/>
              <a:gd name="connsiteX1" fmla="*/ 1633538 w 1681163"/>
              <a:gd name="connsiteY1" fmla="*/ 110733 h 239320"/>
              <a:gd name="connsiteX2" fmla="*/ 1599727 w 1681163"/>
              <a:gd name="connsiteY2" fmla="*/ 84881 h 239320"/>
              <a:gd name="connsiteX3" fmla="*/ 1559713 w 1681163"/>
              <a:gd name="connsiteY3" fmla="*/ 61434 h 239320"/>
              <a:gd name="connsiteX4" fmla="*/ 1509076 w 1681163"/>
              <a:gd name="connsiteY4" fmla="*/ 47039 h 239320"/>
              <a:gd name="connsiteX5" fmla="*/ 1461180 w 1681163"/>
              <a:gd name="connsiteY5" fmla="*/ 51942 h 239320"/>
              <a:gd name="connsiteX6" fmla="*/ 1419050 w 1681163"/>
              <a:gd name="connsiteY6" fmla="*/ 107580 h 239320"/>
              <a:gd name="connsiteX7" fmla="*/ 1352550 w 1681163"/>
              <a:gd name="connsiteY7" fmla="*/ 139308 h 239320"/>
              <a:gd name="connsiteX8" fmla="*/ 1204913 w 1681163"/>
              <a:gd name="connsiteY8" fmla="*/ 125020 h 239320"/>
              <a:gd name="connsiteX9" fmla="*/ 1130536 w 1681163"/>
              <a:gd name="connsiteY9" fmla="*/ 46994 h 239320"/>
              <a:gd name="connsiteX10" fmla="*/ 1094186 w 1681163"/>
              <a:gd name="connsiteY10" fmla="*/ 8419 h 239320"/>
              <a:gd name="connsiteX11" fmla="*/ 1075311 w 1681163"/>
              <a:gd name="connsiteY11" fmla="*/ 1155 h 239320"/>
              <a:gd name="connsiteX12" fmla="*/ 1038265 w 1681163"/>
              <a:gd name="connsiteY12" fmla="*/ 4753 h 239320"/>
              <a:gd name="connsiteX13" fmla="*/ 957263 w 1681163"/>
              <a:gd name="connsiteY13" fmla="*/ 96445 h 239320"/>
              <a:gd name="connsiteX14" fmla="*/ 866775 w 1681163"/>
              <a:gd name="connsiteY14" fmla="*/ 125020 h 239320"/>
              <a:gd name="connsiteX15" fmla="*/ 709613 w 1681163"/>
              <a:gd name="connsiteY15" fmla="*/ 110733 h 239320"/>
              <a:gd name="connsiteX16" fmla="*/ 600075 w 1681163"/>
              <a:gd name="connsiteY16" fmla="*/ 67870 h 239320"/>
              <a:gd name="connsiteX17" fmla="*/ 559282 w 1681163"/>
              <a:gd name="connsiteY17" fmla="*/ 4280 h 239320"/>
              <a:gd name="connsiteX18" fmla="*/ 519204 w 1681163"/>
              <a:gd name="connsiteY18" fmla="*/ 0 h 239320"/>
              <a:gd name="connsiteX19" fmla="*/ 489576 w 1681163"/>
              <a:gd name="connsiteY19" fmla="*/ 10689 h 239320"/>
              <a:gd name="connsiteX20" fmla="*/ 429660 w 1681163"/>
              <a:gd name="connsiteY20" fmla="*/ 84286 h 239320"/>
              <a:gd name="connsiteX21" fmla="*/ 372980 w 1681163"/>
              <a:gd name="connsiteY21" fmla="*/ 101755 h 239320"/>
              <a:gd name="connsiteX22" fmla="*/ 327884 w 1681163"/>
              <a:gd name="connsiteY22" fmla="*/ 109635 h 239320"/>
              <a:gd name="connsiteX23" fmla="*/ 267253 w 1681163"/>
              <a:gd name="connsiteY23" fmla="*/ 113779 h 239320"/>
              <a:gd name="connsiteX24" fmla="*/ 184600 w 1681163"/>
              <a:gd name="connsiteY24" fmla="*/ 63855 h 239320"/>
              <a:gd name="connsiteX25" fmla="*/ 131742 w 1681163"/>
              <a:gd name="connsiteY25" fmla="*/ 41624 h 239320"/>
              <a:gd name="connsiteX26" fmla="*/ 102991 w 1681163"/>
              <a:gd name="connsiteY26" fmla="*/ 51769 h 239320"/>
              <a:gd name="connsiteX27" fmla="*/ 74920 w 1681163"/>
              <a:gd name="connsiteY27" fmla="*/ 56737 h 239320"/>
              <a:gd name="connsiteX28" fmla="*/ 60687 w 1681163"/>
              <a:gd name="connsiteY28" fmla="*/ 70690 h 239320"/>
              <a:gd name="connsiteX29" fmla="*/ 42863 w 1681163"/>
              <a:gd name="connsiteY29" fmla="*/ 96445 h 239320"/>
              <a:gd name="connsiteX30" fmla="*/ 0 w 1681163"/>
              <a:gd name="connsiteY30" fmla="*/ 239320 h 239320"/>
              <a:gd name="connsiteX31" fmla="*/ 1681163 w 1681163"/>
              <a:gd name="connsiteY31" fmla="*/ 225033 h 239320"/>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59282 w 1681163"/>
              <a:gd name="connsiteY17" fmla="*/ 8255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489576 w 1681163"/>
              <a:gd name="connsiteY19" fmla="*/ 14664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29008 h 243295"/>
              <a:gd name="connsiteX1" fmla="*/ 1633538 w 1681163"/>
              <a:gd name="connsiteY1" fmla="*/ 114708 h 243295"/>
              <a:gd name="connsiteX2" fmla="*/ 1599727 w 1681163"/>
              <a:gd name="connsiteY2" fmla="*/ 88856 h 243295"/>
              <a:gd name="connsiteX3" fmla="*/ 1559713 w 1681163"/>
              <a:gd name="connsiteY3" fmla="*/ 65409 h 243295"/>
              <a:gd name="connsiteX4" fmla="*/ 1509076 w 1681163"/>
              <a:gd name="connsiteY4" fmla="*/ 51014 h 243295"/>
              <a:gd name="connsiteX5" fmla="*/ 1461180 w 1681163"/>
              <a:gd name="connsiteY5" fmla="*/ 55917 h 243295"/>
              <a:gd name="connsiteX6" fmla="*/ 1419050 w 1681163"/>
              <a:gd name="connsiteY6" fmla="*/ 111555 h 243295"/>
              <a:gd name="connsiteX7" fmla="*/ 1352550 w 1681163"/>
              <a:gd name="connsiteY7" fmla="*/ 143283 h 243295"/>
              <a:gd name="connsiteX8" fmla="*/ 1204913 w 1681163"/>
              <a:gd name="connsiteY8" fmla="*/ 128995 h 243295"/>
              <a:gd name="connsiteX9" fmla="*/ 1130536 w 1681163"/>
              <a:gd name="connsiteY9" fmla="*/ 50969 h 243295"/>
              <a:gd name="connsiteX10" fmla="*/ 1094186 w 1681163"/>
              <a:gd name="connsiteY10" fmla="*/ 12394 h 243295"/>
              <a:gd name="connsiteX11" fmla="*/ 1075311 w 1681163"/>
              <a:gd name="connsiteY11" fmla="*/ 5130 h 243295"/>
              <a:gd name="connsiteX12" fmla="*/ 1038265 w 1681163"/>
              <a:gd name="connsiteY12" fmla="*/ 8728 h 243295"/>
              <a:gd name="connsiteX13" fmla="*/ 957263 w 1681163"/>
              <a:gd name="connsiteY13" fmla="*/ 100420 h 243295"/>
              <a:gd name="connsiteX14" fmla="*/ 866775 w 1681163"/>
              <a:gd name="connsiteY14" fmla="*/ 128995 h 243295"/>
              <a:gd name="connsiteX15" fmla="*/ 709613 w 1681163"/>
              <a:gd name="connsiteY15" fmla="*/ 114708 h 243295"/>
              <a:gd name="connsiteX16" fmla="*/ 600075 w 1681163"/>
              <a:gd name="connsiteY16" fmla="*/ 71845 h 243295"/>
              <a:gd name="connsiteX17" fmla="*/ 541543 w 1681163"/>
              <a:gd name="connsiteY17" fmla="*/ 4454 h 243295"/>
              <a:gd name="connsiteX18" fmla="*/ 519081 w 1681163"/>
              <a:gd name="connsiteY18" fmla="*/ 0 h 243295"/>
              <a:gd name="connsiteX19" fmla="*/ 503300 w 1681163"/>
              <a:gd name="connsiteY19" fmla="*/ 2600 h 243295"/>
              <a:gd name="connsiteX20" fmla="*/ 429660 w 1681163"/>
              <a:gd name="connsiteY20" fmla="*/ 88261 h 243295"/>
              <a:gd name="connsiteX21" fmla="*/ 372980 w 1681163"/>
              <a:gd name="connsiteY21" fmla="*/ 105730 h 243295"/>
              <a:gd name="connsiteX22" fmla="*/ 327884 w 1681163"/>
              <a:gd name="connsiteY22" fmla="*/ 113610 h 243295"/>
              <a:gd name="connsiteX23" fmla="*/ 267253 w 1681163"/>
              <a:gd name="connsiteY23" fmla="*/ 117754 h 243295"/>
              <a:gd name="connsiteX24" fmla="*/ 184600 w 1681163"/>
              <a:gd name="connsiteY24" fmla="*/ 67830 h 243295"/>
              <a:gd name="connsiteX25" fmla="*/ 131742 w 1681163"/>
              <a:gd name="connsiteY25" fmla="*/ 45599 h 243295"/>
              <a:gd name="connsiteX26" fmla="*/ 102991 w 1681163"/>
              <a:gd name="connsiteY26" fmla="*/ 55744 h 243295"/>
              <a:gd name="connsiteX27" fmla="*/ 74920 w 1681163"/>
              <a:gd name="connsiteY27" fmla="*/ 60712 h 243295"/>
              <a:gd name="connsiteX28" fmla="*/ 60687 w 1681163"/>
              <a:gd name="connsiteY28" fmla="*/ 74665 h 243295"/>
              <a:gd name="connsiteX29" fmla="*/ 42863 w 1681163"/>
              <a:gd name="connsiteY29" fmla="*/ 100420 h 243295"/>
              <a:gd name="connsiteX30" fmla="*/ 0 w 1681163"/>
              <a:gd name="connsiteY30" fmla="*/ 243295 h 243295"/>
              <a:gd name="connsiteX31" fmla="*/ 1681163 w 1681163"/>
              <a:gd name="connsiteY31" fmla="*/ 229008 h 243295"/>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503300 w 1681163"/>
              <a:gd name="connsiteY19" fmla="*/ 8597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5005 h 249292"/>
              <a:gd name="connsiteX1" fmla="*/ 1633538 w 1681163"/>
              <a:gd name="connsiteY1" fmla="*/ 120705 h 249292"/>
              <a:gd name="connsiteX2" fmla="*/ 1599727 w 1681163"/>
              <a:gd name="connsiteY2" fmla="*/ 94853 h 249292"/>
              <a:gd name="connsiteX3" fmla="*/ 1559713 w 1681163"/>
              <a:gd name="connsiteY3" fmla="*/ 71406 h 249292"/>
              <a:gd name="connsiteX4" fmla="*/ 1509076 w 1681163"/>
              <a:gd name="connsiteY4" fmla="*/ 57011 h 249292"/>
              <a:gd name="connsiteX5" fmla="*/ 1461180 w 1681163"/>
              <a:gd name="connsiteY5" fmla="*/ 61914 h 249292"/>
              <a:gd name="connsiteX6" fmla="*/ 1419050 w 1681163"/>
              <a:gd name="connsiteY6" fmla="*/ 117552 h 249292"/>
              <a:gd name="connsiteX7" fmla="*/ 1352550 w 1681163"/>
              <a:gd name="connsiteY7" fmla="*/ 149280 h 249292"/>
              <a:gd name="connsiteX8" fmla="*/ 1204913 w 1681163"/>
              <a:gd name="connsiteY8" fmla="*/ 134992 h 249292"/>
              <a:gd name="connsiteX9" fmla="*/ 1130536 w 1681163"/>
              <a:gd name="connsiteY9" fmla="*/ 56966 h 249292"/>
              <a:gd name="connsiteX10" fmla="*/ 1094186 w 1681163"/>
              <a:gd name="connsiteY10" fmla="*/ 18391 h 249292"/>
              <a:gd name="connsiteX11" fmla="*/ 1075311 w 1681163"/>
              <a:gd name="connsiteY11" fmla="*/ 11127 h 249292"/>
              <a:gd name="connsiteX12" fmla="*/ 1038265 w 1681163"/>
              <a:gd name="connsiteY12" fmla="*/ 14725 h 249292"/>
              <a:gd name="connsiteX13" fmla="*/ 957263 w 1681163"/>
              <a:gd name="connsiteY13" fmla="*/ 106417 h 249292"/>
              <a:gd name="connsiteX14" fmla="*/ 866775 w 1681163"/>
              <a:gd name="connsiteY14" fmla="*/ 134992 h 249292"/>
              <a:gd name="connsiteX15" fmla="*/ 709613 w 1681163"/>
              <a:gd name="connsiteY15" fmla="*/ 120705 h 249292"/>
              <a:gd name="connsiteX16" fmla="*/ 600075 w 1681163"/>
              <a:gd name="connsiteY16" fmla="*/ 77842 h 249292"/>
              <a:gd name="connsiteX17" fmla="*/ 541543 w 1681163"/>
              <a:gd name="connsiteY17" fmla="*/ 10451 h 249292"/>
              <a:gd name="connsiteX18" fmla="*/ 522420 w 1681163"/>
              <a:gd name="connsiteY18" fmla="*/ 0 h 249292"/>
              <a:gd name="connsiteX19" fmla="*/ 492607 w 1681163"/>
              <a:gd name="connsiteY19" fmla="*/ 4726 h 249292"/>
              <a:gd name="connsiteX20" fmla="*/ 429660 w 1681163"/>
              <a:gd name="connsiteY20" fmla="*/ 94258 h 249292"/>
              <a:gd name="connsiteX21" fmla="*/ 372980 w 1681163"/>
              <a:gd name="connsiteY21" fmla="*/ 111727 h 249292"/>
              <a:gd name="connsiteX22" fmla="*/ 327884 w 1681163"/>
              <a:gd name="connsiteY22" fmla="*/ 119607 h 249292"/>
              <a:gd name="connsiteX23" fmla="*/ 267253 w 1681163"/>
              <a:gd name="connsiteY23" fmla="*/ 123751 h 249292"/>
              <a:gd name="connsiteX24" fmla="*/ 184600 w 1681163"/>
              <a:gd name="connsiteY24" fmla="*/ 73827 h 249292"/>
              <a:gd name="connsiteX25" fmla="*/ 131742 w 1681163"/>
              <a:gd name="connsiteY25" fmla="*/ 51596 h 249292"/>
              <a:gd name="connsiteX26" fmla="*/ 102991 w 1681163"/>
              <a:gd name="connsiteY26" fmla="*/ 61741 h 249292"/>
              <a:gd name="connsiteX27" fmla="*/ 74920 w 1681163"/>
              <a:gd name="connsiteY27" fmla="*/ 66709 h 249292"/>
              <a:gd name="connsiteX28" fmla="*/ 60687 w 1681163"/>
              <a:gd name="connsiteY28" fmla="*/ 80662 h 249292"/>
              <a:gd name="connsiteX29" fmla="*/ 42863 w 1681163"/>
              <a:gd name="connsiteY29" fmla="*/ 106417 h 249292"/>
              <a:gd name="connsiteX30" fmla="*/ 0 w 1681163"/>
              <a:gd name="connsiteY30" fmla="*/ 249292 h 249292"/>
              <a:gd name="connsiteX31" fmla="*/ 1681163 w 1681163"/>
              <a:gd name="connsiteY31" fmla="*/ 235005 h 249292"/>
              <a:gd name="connsiteX0" fmla="*/ 1681163 w 1681163"/>
              <a:gd name="connsiteY0" fmla="*/ 237235 h 251522"/>
              <a:gd name="connsiteX1" fmla="*/ 1633538 w 1681163"/>
              <a:gd name="connsiteY1" fmla="*/ 122935 h 251522"/>
              <a:gd name="connsiteX2" fmla="*/ 1599727 w 1681163"/>
              <a:gd name="connsiteY2" fmla="*/ 97083 h 251522"/>
              <a:gd name="connsiteX3" fmla="*/ 1559713 w 1681163"/>
              <a:gd name="connsiteY3" fmla="*/ 73636 h 251522"/>
              <a:gd name="connsiteX4" fmla="*/ 1509076 w 1681163"/>
              <a:gd name="connsiteY4" fmla="*/ 59241 h 251522"/>
              <a:gd name="connsiteX5" fmla="*/ 1461180 w 1681163"/>
              <a:gd name="connsiteY5" fmla="*/ 64144 h 251522"/>
              <a:gd name="connsiteX6" fmla="*/ 1419050 w 1681163"/>
              <a:gd name="connsiteY6" fmla="*/ 119782 h 251522"/>
              <a:gd name="connsiteX7" fmla="*/ 1352550 w 1681163"/>
              <a:gd name="connsiteY7" fmla="*/ 151510 h 251522"/>
              <a:gd name="connsiteX8" fmla="*/ 1204913 w 1681163"/>
              <a:gd name="connsiteY8" fmla="*/ 137222 h 251522"/>
              <a:gd name="connsiteX9" fmla="*/ 1130536 w 1681163"/>
              <a:gd name="connsiteY9" fmla="*/ 59196 h 251522"/>
              <a:gd name="connsiteX10" fmla="*/ 1094186 w 1681163"/>
              <a:gd name="connsiteY10" fmla="*/ 20621 h 251522"/>
              <a:gd name="connsiteX11" fmla="*/ 1075311 w 1681163"/>
              <a:gd name="connsiteY11" fmla="*/ 13357 h 251522"/>
              <a:gd name="connsiteX12" fmla="*/ 1038265 w 1681163"/>
              <a:gd name="connsiteY12" fmla="*/ 16955 h 251522"/>
              <a:gd name="connsiteX13" fmla="*/ 957263 w 1681163"/>
              <a:gd name="connsiteY13" fmla="*/ 108647 h 251522"/>
              <a:gd name="connsiteX14" fmla="*/ 866775 w 1681163"/>
              <a:gd name="connsiteY14" fmla="*/ 137222 h 251522"/>
              <a:gd name="connsiteX15" fmla="*/ 709613 w 1681163"/>
              <a:gd name="connsiteY15" fmla="*/ 122935 h 251522"/>
              <a:gd name="connsiteX16" fmla="*/ 600075 w 1681163"/>
              <a:gd name="connsiteY16" fmla="*/ 80072 h 251522"/>
              <a:gd name="connsiteX17" fmla="*/ 541543 w 1681163"/>
              <a:gd name="connsiteY17" fmla="*/ 12681 h 251522"/>
              <a:gd name="connsiteX18" fmla="*/ 547021 w 1681163"/>
              <a:gd name="connsiteY18" fmla="*/ 0 h 251522"/>
              <a:gd name="connsiteX19" fmla="*/ 492607 w 1681163"/>
              <a:gd name="connsiteY19" fmla="*/ 6956 h 251522"/>
              <a:gd name="connsiteX20" fmla="*/ 429660 w 1681163"/>
              <a:gd name="connsiteY20" fmla="*/ 96488 h 251522"/>
              <a:gd name="connsiteX21" fmla="*/ 372980 w 1681163"/>
              <a:gd name="connsiteY21" fmla="*/ 113957 h 251522"/>
              <a:gd name="connsiteX22" fmla="*/ 327884 w 1681163"/>
              <a:gd name="connsiteY22" fmla="*/ 121837 h 251522"/>
              <a:gd name="connsiteX23" fmla="*/ 267253 w 1681163"/>
              <a:gd name="connsiteY23" fmla="*/ 125981 h 251522"/>
              <a:gd name="connsiteX24" fmla="*/ 184600 w 1681163"/>
              <a:gd name="connsiteY24" fmla="*/ 76057 h 251522"/>
              <a:gd name="connsiteX25" fmla="*/ 131742 w 1681163"/>
              <a:gd name="connsiteY25" fmla="*/ 53826 h 251522"/>
              <a:gd name="connsiteX26" fmla="*/ 102991 w 1681163"/>
              <a:gd name="connsiteY26" fmla="*/ 63971 h 251522"/>
              <a:gd name="connsiteX27" fmla="*/ 74920 w 1681163"/>
              <a:gd name="connsiteY27" fmla="*/ 68939 h 251522"/>
              <a:gd name="connsiteX28" fmla="*/ 60687 w 1681163"/>
              <a:gd name="connsiteY28" fmla="*/ 82892 h 251522"/>
              <a:gd name="connsiteX29" fmla="*/ 42863 w 1681163"/>
              <a:gd name="connsiteY29" fmla="*/ 108647 h 251522"/>
              <a:gd name="connsiteX30" fmla="*/ 0 w 1681163"/>
              <a:gd name="connsiteY30" fmla="*/ 251522 h 251522"/>
              <a:gd name="connsiteX31" fmla="*/ 1681163 w 1681163"/>
              <a:gd name="connsiteY31" fmla="*/ 237235 h 251522"/>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41543 w 1681163"/>
              <a:gd name="connsiteY17" fmla="*/ 12438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6329 w 1681163"/>
              <a:gd name="connsiteY17" fmla="*/ 16170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75311 w 1681163"/>
              <a:gd name="connsiteY11" fmla="*/ 1311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094186 w 1681163"/>
              <a:gd name="connsiteY10" fmla="*/ 20378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46879 w 1681163"/>
              <a:gd name="connsiteY11" fmla="*/ 5442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8265 w 1681163"/>
              <a:gd name="connsiteY12" fmla="*/ 1671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5772 w 1681163"/>
              <a:gd name="connsiteY10" fmla="*/ 1609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59713 w 1681163"/>
              <a:gd name="connsiteY3" fmla="*/ 73393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9727 w 1681163"/>
              <a:gd name="connsiteY2" fmla="*/ 96840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3538 w 1681163"/>
              <a:gd name="connsiteY1" fmla="*/ 122692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595466 w 1681163"/>
              <a:gd name="connsiteY2" fmla="*/ 73025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221 w 1681163"/>
              <a:gd name="connsiteY3" fmla="*/ 4368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8821 w 1681163"/>
              <a:gd name="connsiteY2" fmla="*/ 49037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48160 w 1681163"/>
              <a:gd name="connsiteY3" fmla="*/ 4169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31742 w 1681163"/>
              <a:gd name="connsiteY25" fmla="*/ 53583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02991 w 1681163"/>
              <a:gd name="connsiteY26" fmla="*/ 63728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74920 w 1681163"/>
              <a:gd name="connsiteY27" fmla="*/ 68696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687 w 1681163"/>
              <a:gd name="connsiteY28" fmla="*/ 82649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68869 w 1681163"/>
              <a:gd name="connsiteY3" fmla="*/ 27578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31157 w 1681163"/>
              <a:gd name="connsiteY12" fmla="*/ 1479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22126 w 1681163"/>
              <a:gd name="connsiteY10" fmla="*/ 12151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0740 w 1681163"/>
              <a:gd name="connsiteY10" fmla="*/ 4410 h 251279"/>
              <a:gd name="connsiteX11" fmla="*/ 1068018 w 1681163"/>
              <a:gd name="connsiteY11" fmla="*/ 5234 h 251279"/>
              <a:gd name="connsiteX12" fmla="*/ 1027572 w 1681163"/>
              <a:gd name="connsiteY12" fmla="*/ 12841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27572 w 1681163"/>
              <a:gd name="connsiteY12" fmla="*/ 13604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0740 w 1681163"/>
              <a:gd name="connsiteY10" fmla="*/ 5173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7755 h 252042"/>
              <a:gd name="connsiteX1" fmla="*/ 1632985 w 1681163"/>
              <a:gd name="connsiteY1" fmla="*/ 105568 h 252042"/>
              <a:gd name="connsiteX2" fmla="*/ 1604806 w 1681163"/>
              <a:gd name="connsiteY2" fmla="*/ 33935 h 252042"/>
              <a:gd name="connsiteX3" fmla="*/ 1582593 w 1681163"/>
              <a:gd name="connsiteY3" fmla="*/ 16278 h 252042"/>
              <a:gd name="connsiteX4" fmla="*/ 1509076 w 1681163"/>
              <a:gd name="connsiteY4" fmla="*/ 59761 h 252042"/>
              <a:gd name="connsiteX5" fmla="*/ 1461180 w 1681163"/>
              <a:gd name="connsiteY5" fmla="*/ 64664 h 252042"/>
              <a:gd name="connsiteX6" fmla="*/ 1419050 w 1681163"/>
              <a:gd name="connsiteY6" fmla="*/ 120302 h 252042"/>
              <a:gd name="connsiteX7" fmla="*/ 1352550 w 1681163"/>
              <a:gd name="connsiteY7" fmla="*/ 152030 h 252042"/>
              <a:gd name="connsiteX8" fmla="*/ 1204913 w 1681163"/>
              <a:gd name="connsiteY8" fmla="*/ 137742 h 252042"/>
              <a:gd name="connsiteX9" fmla="*/ 1130536 w 1681163"/>
              <a:gd name="connsiteY9" fmla="*/ 59716 h 252042"/>
              <a:gd name="connsiteX10" fmla="*/ 1101355 w 1681163"/>
              <a:gd name="connsiteY10" fmla="*/ 25048 h 252042"/>
              <a:gd name="connsiteX11" fmla="*/ 1071357 w 1681163"/>
              <a:gd name="connsiteY11" fmla="*/ 0 h 252042"/>
              <a:gd name="connsiteX12" fmla="*/ 1041357 w 1681163"/>
              <a:gd name="connsiteY12" fmla="*/ 3528 h 252042"/>
              <a:gd name="connsiteX13" fmla="*/ 957263 w 1681163"/>
              <a:gd name="connsiteY13" fmla="*/ 109167 h 252042"/>
              <a:gd name="connsiteX14" fmla="*/ 866775 w 1681163"/>
              <a:gd name="connsiteY14" fmla="*/ 137742 h 252042"/>
              <a:gd name="connsiteX15" fmla="*/ 709613 w 1681163"/>
              <a:gd name="connsiteY15" fmla="*/ 123455 h 252042"/>
              <a:gd name="connsiteX16" fmla="*/ 600075 w 1681163"/>
              <a:gd name="connsiteY16" fmla="*/ 80592 h 252042"/>
              <a:gd name="connsiteX17" fmla="*/ 569483 w 1681163"/>
              <a:gd name="connsiteY17" fmla="*/ 4974 h 252042"/>
              <a:gd name="connsiteX18" fmla="*/ 522358 w 1681163"/>
              <a:gd name="connsiteY18" fmla="*/ 763 h 252042"/>
              <a:gd name="connsiteX19" fmla="*/ 492607 w 1681163"/>
              <a:gd name="connsiteY19" fmla="*/ 7476 h 252042"/>
              <a:gd name="connsiteX20" fmla="*/ 429660 w 1681163"/>
              <a:gd name="connsiteY20" fmla="*/ 97008 h 252042"/>
              <a:gd name="connsiteX21" fmla="*/ 372980 w 1681163"/>
              <a:gd name="connsiteY21" fmla="*/ 114477 h 252042"/>
              <a:gd name="connsiteX22" fmla="*/ 327884 w 1681163"/>
              <a:gd name="connsiteY22" fmla="*/ 122357 h 252042"/>
              <a:gd name="connsiteX23" fmla="*/ 267253 w 1681163"/>
              <a:gd name="connsiteY23" fmla="*/ 126501 h 252042"/>
              <a:gd name="connsiteX24" fmla="*/ 184600 w 1681163"/>
              <a:gd name="connsiteY24" fmla="*/ 76577 h 252042"/>
              <a:gd name="connsiteX25" fmla="*/ 155728 w 1681163"/>
              <a:gd name="connsiteY25" fmla="*/ 32241 h 252042"/>
              <a:gd name="connsiteX26" fmla="*/ 130193 w 1681163"/>
              <a:gd name="connsiteY26" fmla="*/ 32414 h 252042"/>
              <a:gd name="connsiteX27" fmla="*/ 98722 w 1681163"/>
              <a:gd name="connsiteY27" fmla="*/ 41392 h 252042"/>
              <a:gd name="connsiteX28" fmla="*/ 60318 w 1681163"/>
              <a:gd name="connsiteY28" fmla="*/ 71487 h 252042"/>
              <a:gd name="connsiteX29" fmla="*/ 42863 w 1681163"/>
              <a:gd name="connsiteY29" fmla="*/ 109167 h 252042"/>
              <a:gd name="connsiteX30" fmla="*/ 0 w 1681163"/>
              <a:gd name="connsiteY30" fmla="*/ 252042 h 252042"/>
              <a:gd name="connsiteX31" fmla="*/ 1681163 w 1681163"/>
              <a:gd name="connsiteY31" fmla="*/ 237755 h 252042"/>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41357 w 1681163"/>
              <a:gd name="connsiteY12" fmla="*/ 2765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8695 w 1681163"/>
              <a:gd name="connsiteY12" fmla="*/ 30624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355 w 1681163"/>
              <a:gd name="connsiteY10" fmla="*/ 24285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926 w 1681163"/>
              <a:gd name="connsiteY12" fmla="*/ 22709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9483 w 1681163"/>
              <a:gd name="connsiteY17" fmla="*/ 4211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6992 h 251279"/>
              <a:gd name="connsiteX1" fmla="*/ 1632985 w 1681163"/>
              <a:gd name="connsiteY1" fmla="*/ 104805 h 251279"/>
              <a:gd name="connsiteX2" fmla="*/ 1604806 w 1681163"/>
              <a:gd name="connsiteY2" fmla="*/ 33172 h 251279"/>
              <a:gd name="connsiteX3" fmla="*/ 1582593 w 1681163"/>
              <a:gd name="connsiteY3" fmla="*/ 15515 h 251279"/>
              <a:gd name="connsiteX4" fmla="*/ 1509076 w 1681163"/>
              <a:gd name="connsiteY4" fmla="*/ 58998 h 251279"/>
              <a:gd name="connsiteX5" fmla="*/ 1461180 w 1681163"/>
              <a:gd name="connsiteY5" fmla="*/ 63901 h 251279"/>
              <a:gd name="connsiteX6" fmla="*/ 1419050 w 1681163"/>
              <a:gd name="connsiteY6" fmla="*/ 119539 h 251279"/>
              <a:gd name="connsiteX7" fmla="*/ 1352550 w 1681163"/>
              <a:gd name="connsiteY7" fmla="*/ 151267 h 251279"/>
              <a:gd name="connsiteX8" fmla="*/ 1204913 w 1681163"/>
              <a:gd name="connsiteY8" fmla="*/ 136979 h 251279"/>
              <a:gd name="connsiteX9" fmla="*/ 1130536 w 1681163"/>
              <a:gd name="connsiteY9" fmla="*/ 58953 h 251279"/>
              <a:gd name="connsiteX10" fmla="*/ 1101232 w 1681163"/>
              <a:gd name="connsiteY10" fmla="*/ 20310 h 251279"/>
              <a:gd name="connsiteX11" fmla="*/ 1061279 w 1681163"/>
              <a:gd name="connsiteY11" fmla="*/ 15241 h 251279"/>
              <a:gd name="connsiteX12" fmla="*/ 1034864 w 1681163"/>
              <a:gd name="connsiteY12" fmla="*/ 20722 h 251279"/>
              <a:gd name="connsiteX13" fmla="*/ 957263 w 1681163"/>
              <a:gd name="connsiteY13" fmla="*/ 108404 h 251279"/>
              <a:gd name="connsiteX14" fmla="*/ 866775 w 1681163"/>
              <a:gd name="connsiteY14" fmla="*/ 136979 h 251279"/>
              <a:gd name="connsiteX15" fmla="*/ 709613 w 1681163"/>
              <a:gd name="connsiteY15" fmla="*/ 122692 h 251279"/>
              <a:gd name="connsiteX16" fmla="*/ 600075 w 1681163"/>
              <a:gd name="connsiteY16" fmla="*/ 79829 h 251279"/>
              <a:gd name="connsiteX17" fmla="*/ 562990 w 1681163"/>
              <a:gd name="connsiteY17" fmla="*/ 22167 h 251279"/>
              <a:gd name="connsiteX18" fmla="*/ 522358 w 1681163"/>
              <a:gd name="connsiteY18" fmla="*/ 0 h 251279"/>
              <a:gd name="connsiteX19" fmla="*/ 492607 w 1681163"/>
              <a:gd name="connsiteY19" fmla="*/ 6713 h 251279"/>
              <a:gd name="connsiteX20" fmla="*/ 429660 w 1681163"/>
              <a:gd name="connsiteY20" fmla="*/ 96245 h 251279"/>
              <a:gd name="connsiteX21" fmla="*/ 372980 w 1681163"/>
              <a:gd name="connsiteY21" fmla="*/ 113714 h 251279"/>
              <a:gd name="connsiteX22" fmla="*/ 327884 w 1681163"/>
              <a:gd name="connsiteY22" fmla="*/ 121594 h 251279"/>
              <a:gd name="connsiteX23" fmla="*/ 267253 w 1681163"/>
              <a:gd name="connsiteY23" fmla="*/ 125738 h 251279"/>
              <a:gd name="connsiteX24" fmla="*/ 184600 w 1681163"/>
              <a:gd name="connsiteY24" fmla="*/ 75814 h 251279"/>
              <a:gd name="connsiteX25" fmla="*/ 155728 w 1681163"/>
              <a:gd name="connsiteY25" fmla="*/ 31478 h 251279"/>
              <a:gd name="connsiteX26" fmla="*/ 130193 w 1681163"/>
              <a:gd name="connsiteY26" fmla="*/ 31651 h 251279"/>
              <a:gd name="connsiteX27" fmla="*/ 98722 w 1681163"/>
              <a:gd name="connsiteY27" fmla="*/ 40629 h 251279"/>
              <a:gd name="connsiteX28" fmla="*/ 60318 w 1681163"/>
              <a:gd name="connsiteY28" fmla="*/ 70724 h 251279"/>
              <a:gd name="connsiteX29" fmla="*/ 42863 w 1681163"/>
              <a:gd name="connsiteY29" fmla="*/ 108404 h 251279"/>
              <a:gd name="connsiteX30" fmla="*/ 0 w 1681163"/>
              <a:gd name="connsiteY30" fmla="*/ 251279 h 251279"/>
              <a:gd name="connsiteX31" fmla="*/ 1681163 w 1681163"/>
              <a:gd name="connsiteY31" fmla="*/ 236992 h 251279"/>
              <a:gd name="connsiteX0" fmla="*/ 1681163 w 1681163"/>
              <a:gd name="connsiteY0" fmla="*/ 230279 h 244566"/>
              <a:gd name="connsiteX1" fmla="*/ 1632985 w 1681163"/>
              <a:gd name="connsiteY1" fmla="*/ 98092 h 244566"/>
              <a:gd name="connsiteX2" fmla="*/ 1604806 w 1681163"/>
              <a:gd name="connsiteY2" fmla="*/ 26459 h 244566"/>
              <a:gd name="connsiteX3" fmla="*/ 1582593 w 1681163"/>
              <a:gd name="connsiteY3" fmla="*/ 8802 h 244566"/>
              <a:gd name="connsiteX4" fmla="*/ 1509076 w 1681163"/>
              <a:gd name="connsiteY4" fmla="*/ 52285 h 244566"/>
              <a:gd name="connsiteX5" fmla="*/ 1461180 w 1681163"/>
              <a:gd name="connsiteY5" fmla="*/ 57188 h 244566"/>
              <a:gd name="connsiteX6" fmla="*/ 1419050 w 1681163"/>
              <a:gd name="connsiteY6" fmla="*/ 112826 h 244566"/>
              <a:gd name="connsiteX7" fmla="*/ 1352550 w 1681163"/>
              <a:gd name="connsiteY7" fmla="*/ 144554 h 244566"/>
              <a:gd name="connsiteX8" fmla="*/ 1204913 w 1681163"/>
              <a:gd name="connsiteY8" fmla="*/ 130266 h 244566"/>
              <a:gd name="connsiteX9" fmla="*/ 1130536 w 1681163"/>
              <a:gd name="connsiteY9" fmla="*/ 52240 h 244566"/>
              <a:gd name="connsiteX10" fmla="*/ 1101232 w 1681163"/>
              <a:gd name="connsiteY10" fmla="*/ 13597 h 244566"/>
              <a:gd name="connsiteX11" fmla="*/ 1061279 w 1681163"/>
              <a:gd name="connsiteY11" fmla="*/ 8528 h 244566"/>
              <a:gd name="connsiteX12" fmla="*/ 1034864 w 1681163"/>
              <a:gd name="connsiteY12" fmla="*/ 14009 h 244566"/>
              <a:gd name="connsiteX13" fmla="*/ 957263 w 1681163"/>
              <a:gd name="connsiteY13" fmla="*/ 101691 h 244566"/>
              <a:gd name="connsiteX14" fmla="*/ 866775 w 1681163"/>
              <a:gd name="connsiteY14" fmla="*/ 130266 h 244566"/>
              <a:gd name="connsiteX15" fmla="*/ 709613 w 1681163"/>
              <a:gd name="connsiteY15" fmla="*/ 115979 h 244566"/>
              <a:gd name="connsiteX16" fmla="*/ 600075 w 1681163"/>
              <a:gd name="connsiteY16" fmla="*/ 73116 h 244566"/>
              <a:gd name="connsiteX17" fmla="*/ 562990 w 1681163"/>
              <a:gd name="connsiteY17" fmla="*/ 15454 h 244566"/>
              <a:gd name="connsiteX18" fmla="*/ 522727 w 1681163"/>
              <a:gd name="connsiteY18" fmla="*/ 5212 h 244566"/>
              <a:gd name="connsiteX19" fmla="*/ 492607 w 1681163"/>
              <a:gd name="connsiteY19" fmla="*/ 0 h 244566"/>
              <a:gd name="connsiteX20" fmla="*/ 429660 w 1681163"/>
              <a:gd name="connsiteY20" fmla="*/ 89532 h 244566"/>
              <a:gd name="connsiteX21" fmla="*/ 372980 w 1681163"/>
              <a:gd name="connsiteY21" fmla="*/ 107001 h 244566"/>
              <a:gd name="connsiteX22" fmla="*/ 327884 w 1681163"/>
              <a:gd name="connsiteY22" fmla="*/ 114881 h 244566"/>
              <a:gd name="connsiteX23" fmla="*/ 267253 w 1681163"/>
              <a:gd name="connsiteY23" fmla="*/ 119025 h 244566"/>
              <a:gd name="connsiteX24" fmla="*/ 184600 w 1681163"/>
              <a:gd name="connsiteY24" fmla="*/ 69101 h 244566"/>
              <a:gd name="connsiteX25" fmla="*/ 155728 w 1681163"/>
              <a:gd name="connsiteY25" fmla="*/ 24765 h 244566"/>
              <a:gd name="connsiteX26" fmla="*/ 130193 w 1681163"/>
              <a:gd name="connsiteY26" fmla="*/ 24938 h 244566"/>
              <a:gd name="connsiteX27" fmla="*/ 98722 w 1681163"/>
              <a:gd name="connsiteY27" fmla="*/ 33916 h 244566"/>
              <a:gd name="connsiteX28" fmla="*/ 60318 w 1681163"/>
              <a:gd name="connsiteY28" fmla="*/ 64011 h 244566"/>
              <a:gd name="connsiteX29" fmla="*/ 42863 w 1681163"/>
              <a:gd name="connsiteY29" fmla="*/ 101691 h 244566"/>
              <a:gd name="connsiteX30" fmla="*/ 0 w 1681163"/>
              <a:gd name="connsiteY30" fmla="*/ 244566 h 244566"/>
              <a:gd name="connsiteX31" fmla="*/ 1681163 w 1681163"/>
              <a:gd name="connsiteY31" fmla="*/ 230279 h 244566"/>
              <a:gd name="connsiteX0" fmla="*/ 1681163 w 1681163"/>
              <a:gd name="connsiteY0" fmla="*/ 225067 h 239354"/>
              <a:gd name="connsiteX1" fmla="*/ 1632985 w 1681163"/>
              <a:gd name="connsiteY1" fmla="*/ 92880 h 239354"/>
              <a:gd name="connsiteX2" fmla="*/ 1604806 w 1681163"/>
              <a:gd name="connsiteY2" fmla="*/ 21247 h 239354"/>
              <a:gd name="connsiteX3" fmla="*/ 1582593 w 1681163"/>
              <a:gd name="connsiteY3" fmla="*/ 3590 h 239354"/>
              <a:gd name="connsiteX4" fmla="*/ 1509076 w 1681163"/>
              <a:gd name="connsiteY4" fmla="*/ 47073 h 239354"/>
              <a:gd name="connsiteX5" fmla="*/ 1461180 w 1681163"/>
              <a:gd name="connsiteY5" fmla="*/ 51976 h 239354"/>
              <a:gd name="connsiteX6" fmla="*/ 1419050 w 1681163"/>
              <a:gd name="connsiteY6" fmla="*/ 107614 h 239354"/>
              <a:gd name="connsiteX7" fmla="*/ 1352550 w 1681163"/>
              <a:gd name="connsiteY7" fmla="*/ 139342 h 239354"/>
              <a:gd name="connsiteX8" fmla="*/ 1204913 w 1681163"/>
              <a:gd name="connsiteY8" fmla="*/ 125054 h 239354"/>
              <a:gd name="connsiteX9" fmla="*/ 1130536 w 1681163"/>
              <a:gd name="connsiteY9" fmla="*/ 47028 h 239354"/>
              <a:gd name="connsiteX10" fmla="*/ 1101232 w 1681163"/>
              <a:gd name="connsiteY10" fmla="*/ 8385 h 239354"/>
              <a:gd name="connsiteX11" fmla="*/ 1061279 w 1681163"/>
              <a:gd name="connsiteY11" fmla="*/ 3316 h 239354"/>
              <a:gd name="connsiteX12" fmla="*/ 1034864 w 1681163"/>
              <a:gd name="connsiteY12" fmla="*/ 8797 h 239354"/>
              <a:gd name="connsiteX13" fmla="*/ 957263 w 1681163"/>
              <a:gd name="connsiteY13" fmla="*/ 96479 h 239354"/>
              <a:gd name="connsiteX14" fmla="*/ 866775 w 1681163"/>
              <a:gd name="connsiteY14" fmla="*/ 125054 h 239354"/>
              <a:gd name="connsiteX15" fmla="*/ 709613 w 1681163"/>
              <a:gd name="connsiteY15" fmla="*/ 110767 h 239354"/>
              <a:gd name="connsiteX16" fmla="*/ 600075 w 1681163"/>
              <a:gd name="connsiteY16" fmla="*/ 67904 h 239354"/>
              <a:gd name="connsiteX17" fmla="*/ 562990 w 1681163"/>
              <a:gd name="connsiteY17" fmla="*/ 10242 h 239354"/>
              <a:gd name="connsiteX18" fmla="*/ 522727 w 1681163"/>
              <a:gd name="connsiteY18" fmla="*/ 0 h 239354"/>
              <a:gd name="connsiteX19" fmla="*/ 489391 w 1681163"/>
              <a:gd name="connsiteY19" fmla="*/ 4760 h 239354"/>
              <a:gd name="connsiteX20" fmla="*/ 429660 w 1681163"/>
              <a:gd name="connsiteY20" fmla="*/ 84320 h 239354"/>
              <a:gd name="connsiteX21" fmla="*/ 372980 w 1681163"/>
              <a:gd name="connsiteY21" fmla="*/ 101789 h 239354"/>
              <a:gd name="connsiteX22" fmla="*/ 327884 w 1681163"/>
              <a:gd name="connsiteY22" fmla="*/ 109669 h 239354"/>
              <a:gd name="connsiteX23" fmla="*/ 267253 w 1681163"/>
              <a:gd name="connsiteY23" fmla="*/ 113813 h 239354"/>
              <a:gd name="connsiteX24" fmla="*/ 184600 w 1681163"/>
              <a:gd name="connsiteY24" fmla="*/ 63889 h 239354"/>
              <a:gd name="connsiteX25" fmla="*/ 155728 w 1681163"/>
              <a:gd name="connsiteY25" fmla="*/ 19553 h 239354"/>
              <a:gd name="connsiteX26" fmla="*/ 130193 w 1681163"/>
              <a:gd name="connsiteY26" fmla="*/ 19726 h 239354"/>
              <a:gd name="connsiteX27" fmla="*/ 98722 w 1681163"/>
              <a:gd name="connsiteY27" fmla="*/ 28704 h 239354"/>
              <a:gd name="connsiteX28" fmla="*/ 60318 w 1681163"/>
              <a:gd name="connsiteY28" fmla="*/ 58799 h 239354"/>
              <a:gd name="connsiteX29" fmla="*/ 42863 w 1681163"/>
              <a:gd name="connsiteY29" fmla="*/ 96479 h 239354"/>
              <a:gd name="connsiteX30" fmla="*/ 0 w 1681163"/>
              <a:gd name="connsiteY30" fmla="*/ 239354 h 239354"/>
              <a:gd name="connsiteX31" fmla="*/ 1681163 w 1681163"/>
              <a:gd name="connsiteY31" fmla="*/ 225067 h 23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1163" h="239354">
                <a:moveTo>
                  <a:pt x="1681163" y="225067"/>
                </a:moveTo>
                <a:lnTo>
                  <a:pt x="1632985" y="92880"/>
                </a:lnTo>
                <a:lnTo>
                  <a:pt x="1604806" y="21247"/>
                </a:lnTo>
                <a:lnTo>
                  <a:pt x="1582593" y="3590"/>
                </a:lnTo>
                <a:lnTo>
                  <a:pt x="1509076" y="47073"/>
                </a:lnTo>
                <a:lnTo>
                  <a:pt x="1461180" y="51976"/>
                </a:lnTo>
                <a:lnTo>
                  <a:pt x="1419050" y="107614"/>
                </a:lnTo>
                <a:lnTo>
                  <a:pt x="1352550" y="139342"/>
                </a:lnTo>
                <a:lnTo>
                  <a:pt x="1204913" y="125054"/>
                </a:lnTo>
                <a:lnTo>
                  <a:pt x="1130536" y="47028"/>
                </a:lnTo>
                <a:lnTo>
                  <a:pt x="1101232" y="8385"/>
                </a:lnTo>
                <a:lnTo>
                  <a:pt x="1061279" y="3316"/>
                </a:lnTo>
                <a:lnTo>
                  <a:pt x="1034864" y="8797"/>
                </a:lnTo>
                <a:lnTo>
                  <a:pt x="957263" y="96479"/>
                </a:lnTo>
                <a:lnTo>
                  <a:pt x="866775" y="125054"/>
                </a:lnTo>
                <a:lnTo>
                  <a:pt x="709613" y="110767"/>
                </a:lnTo>
                <a:lnTo>
                  <a:pt x="600075" y="67904"/>
                </a:lnTo>
                <a:lnTo>
                  <a:pt x="562990" y="10242"/>
                </a:lnTo>
                <a:lnTo>
                  <a:pt x="522727" y="0"/>
                </a:lnTo>
                <a:lnTo>
                  <a:pt x="489391" y="4760"/>
                </a:lnTo>
                <a:lnTo>
                  <a:pt x="429660" y="84320"/>
                </a:lnTo>
                <a:lnTo>
                  <a:pt x="372980" y="101789"/>
                </a:lnTo>
                <a:lnTo>
                  <a:pt x="327884" y="109669"/>
                </a:lnTo>
                <a:lnTo>
                  <a:pt x="267253" y="113813"/>
                </a:lnTo>
                <a:lnTo>
                  <a:pt x="184600" y="63889"/>
                </a:lnTo>
                <a:lnTo>
                  <a:pt x="155728" y="19553"/>
                </a:lnTo>
                <a:lnTo>
                  <a:pt x="130193" y="19726"/>
                </a:lnTo>
                <a:lnTo>
                  <a:pt x="98722" y="28704"/>
                </a:lnTo>
                <a:lnTo>
                  <a:pt x="60318" y="58799"/>
                </a:lnTo>
                <a:lnTo>
                  <a:pt x="42863" y="96479"/>
                </a:lnTo>
                <a:lnTo>
                  <a:pt x="0" y="239354"/>
                </a:lnTo>
                <a:lnTo>
                  <a:pt x="1681163" y="225067"/>
                </a:lnTo>
                <a:close/>
              </a:path>
            </a:pathLst>
          </a:custGeom>
          <a:gradFill flip="none" rotWithShape="1">
            <a:gsLst>
              <a:gs pos="0">
                <a:srgbClr val="F5456F">
                  <a:shade val="30000"/>
                  <a:satMod val="115000"/>
                </a:srgbClr>
              </a:gs>
              <a:gs pos="50000">
                <a:srgbClr val="F5456F">
                  <a:shade val="67500"/>
                  <a:satMod val="115000"/>
                </a:srgbClr>
              </a:gs>
              <a:gs pos="100000">
                <a:srgbClr val="F5456F">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rot="21383173" flipV="1">
            <a:off x="5937066" y="4452050"/>
            <a:ext cx="1185629" cy="150825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flipV="1">
            <a:off x="5038462" y="4538438"/>
            <a:ext cx="907327" cy="1359272"/>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1" name="図 100"/>
          <p:cNvPicPr>
            <a:picLocks noChangeAspect="1"/>
          </p:cNvPicPr>
          <p:nvPr/>
        </p:nvPicPr>
        <p:blipFill rotWithShape="1">
          <a:blip r:embed="rId3" cstate="print">
            <a:extLst>
              <a:ext uri="{28A0092B-C50C-407E-A947-70E740481C1C}">
                <a14:useLocalDpi xmlns:a14="http://schemas.microsoft.com/office/drawing/2010/main" val="0"/>
              </a:ext>
            </a:extLst>
          </a:blip>
          <a:srcRect l="1888" t="-1137" r="48306" b="59784"/>
          <a:stretch/>
        </p:blipFill>
        <p:spPr>
          <a:xfrm rot="5400000">
            <a:off x="5807922" y="4811883"/>
            <a:ext cx="2027484" cy="2036247"/>
          </a:xfrm>
          <a:prstGeom prst="rect">
            <a:avLst/>
          </a:prstGeom>
        </p:spPr>
      </p:pic>
      <p:sp>
        <p:nvSpPr>
          <p:cNvPr id="102" name="右矢印 101"/>
          <p:cNvSpPr/>
          <p:nvPr/>
        </p:nvSpPr>
        <p:spPr>
          <a:xfrm rot="5400000">
            <a:off x="8043335" y="2988107"/>
            <a:ext cx="525495" cy="80525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rot="21383173" flipV="1">
            <a:off x="7427829" y="1236200"/>
            <a:ext cx="1164562" cy="1542555"/>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rot="21383173" flipV="1">
            <a:off x="7131754" y="4418169"/>
            <a:ext cx="1185629" cy="150825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rot="21383173" flipV="1">
            <a:off x="2831109" y="4582826"/>
            <a:ext cx="796928" cy="940738"/>
          </a:xfrm>
          <a:custGeom>
            <a:avLst/>
            <a:gdLst>
              <a:gd name="connsiteX0" fmla="*/ 76200 w 461963"/>
              <a:gd name="connsiteY0" fmla="*/ 9525 h 571500"/>
              <a:gd name="connsiteX1" fmla="*/ 390525 w 461963"/>
              <a:gd name="connsiteY1" fmla="*/ 0 h 571500"/>
              <a:gd name="connsiteX2" fmla="*/ 461963 w 461963"/>
              <a:gd name="connsiteY2" fmla="*/ 104775 h 571500"/>
              <a:gd name="connsiteX3" fmla="*/ 442913 w 461963"/>
              <a:gd name="connsiteY3" fmla="*/ 452438 h 571500"/>
              <a:gd name="connsiteX4" fmla="*/ 390525 w 461963"/>
              <a:gd name="connsiteY4" fmla="*/ 547688 h 571500"/>
              <a:gd name="connsiteX5" fmla="*/ 295275 w 461963"/>
              <a:gd name="connsiteY5" fmla="*/ 571500 h 571500"/>
              <a:gd name="connsiteX6" fmla="*/ 166688 w 461963"/>
              <a:gd name="connsiteY6" fmla="*/ 557213 h 571500"/>
              <a:gd name="connsiteX7" fmla="*/ 57150 w 461963"/>
              <a:gd name="connsiteY7" fmla="*/ 509588 h 571500"/>
              <a:gd name="connsiteX8" fmla="*/ 0 w 461963"/>
              <a:gd name="connsiteY8" fmla="*/ 71438 h 571500"/>
              <a:gd name="connsiteX9" fmla="*/ 76200 w 461963"/>
              <a:gd name="connsiteY9" fmla="*/ 9525 h 571500"/>
              <a:gd name="connsiteX0" fmla="*/ 76200 w 461963"/>
              <a:gd name="connsiteY0" fmla="*/ 9525 h 571500"/>
              <a:gd name="connsiteX1" fmla="*/ 390525 w 461963"/>
              <a:gd name="connsiteY1" fmla="*/ 0 h 571500"/>
              <a:gd name="connsiteX2" fmla="*/ 461963 w 461963"/>
              <a:gd name="connsiteY2" fmla="*/ 104775 h 571500"/>
              <a:gd name="connsiteX3" fmla="*/ 460362 w 461963"/>
              <a:gd name="connsiteY3" fmla="*/ 104109 h 571500"/>
              <a:gd name="connsiteX4" fmla="*/ 442913 w 461963"/>
              <a:gd name="connsiteY4" fmla="*/ 452438 h 571500"/>
              <a:gd name="connsiteX5" fmla="*/ 390525 w 461963"/>
              <a:gd name="connsiteY5" fmla="*/ 547688 h 571500"/>
              <a:gd name="connsiteX6" fmla="*/ 295275 w 461963"/>
              <a:gd name="connsiteY6" fmla="*/ 571500 h 571500"/>
              <a:gd name="connsiteX7" fmla="*/ 166688 w 461963"/>
              <a:gd name="connsiteY7" fmla="*/ 557213 h 571500"/>
              <a:gd name="connsiteX8" fmla="*/ 57150 w 461963"/>
              <a:gd name="connsiteY8" fmla="*/ 509588 h 571500"/>
              <a:gd name="connsiteX9" fmla="*/ 0 w 461963"/>
              <a:gd name="connsiteY9" fmla="*/ 71438 h 571500"/>
              <a:gd name="connsiteX10" fmla="*/ 76200 w 461963"/>
              <a:gd name="connsiteY10" fmla="*/ 9525 h 571500"/>
              <a:gd name="connsiteX0" fmla="*/ 76200 w 466439"/>
              <a:gd name="connsiteY0" fmla="*/ 9525 h 571500"/>
              <a:gd name="connsiteX1" fmla="*/ 390525 w 466439"/>
              <a:gd name="connsiteY1" fmla="*/ 0 h 571500"/>
              <a:gd name="connsiteX2" fmla="*/ 461963 w 466439"/>
              <a:gd name="connsiteY2" fmla="*/ 104775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2913 w 466439"/>
              <a:gd name="connsiteY4" fmla="*/ 452438 h 571500"/>
              <a:gd name="connsiteX5" fmla="*/ 390525 w 466439"/>
              <a:gd name="connsiteY5" fmla="*/ 547688 h 571500"/>
              <a:gd name="connsiteX6" fmla="*/ 295275 w 466439"/>
              <a:gd name="connsiteY6" fmla="*/ 571500 h 571500"/>
              <a:gd name="connsiteX7" fmla="*/ 166688 w 466439"/>
              <a:gd name="connsiteY7" fmla="*/ 557213 h 571500"/>
              <a:gd name="connsiteX8" fmla="*/ 57150 w 466439"/>
              <a:gd name="connsiteY8" fmla="*/ 509588 h 571500"/>
              <a:gd name="connsiteX9" fmla="*/ 0 w 466439"/>
              <a:gd name="connsiteY9" fmla="*/ 71438 h 571500"/>
              <a:gd name="connsiteX10" fmla="*/ 76200 w 466439"/>
              <a:gd name="connsiteY10" fmla="*/ 9525 h 571500"/>
              <a:gd name="connsiteX0" fmla="*/ 76200 w 466439"/>
              <a:gd name="connsiteY0" fmla="*/ 9525 h 571500"/>
              <a:gd name="connsiteX1" fmla="*/ 390525 w 466439"/>
              <a:gd name="connsiteY1" fmla="*/ 0 h 571500"/>
              <a:gd name="connsiteX2" fmla="*/ 443732 w 466439"/>
              <a:gd name="connsiteY2" fmla="*/ 70667 h 571500"/>
              <a:gd name="connsiteX3" fmla="*/ 466439 w 466439"/>
              <a:gd name="connsiteY3" fmla="*/ 250285 h 571500"/>
              <a:gd name="connsiteX4" fmla="*/ 448208 w 466439"/>
              <a:gd name="connsiteY4" fmla="*/ 240540 h 571500"/>
              <a:gd name="connsiteX5" fmla="*/ 442913 w 466439"/>
              <a:gd name="connsiteY5" fmla="*/ 452438 h 571500"/>
              <a:gd name="connsiteX6" fmla="*/ 390525 w 466439"/>
              <a:gd name="connsiteY6" fmla="*/ 547688 h 571500"/>
              <a:gd name="connsiteX7" fmla="*/ 295275 w 466439"/>
              <a:gd name="connsiteY7" fmla="*/ 571500 h 571500"/>
              <a:gd name="connsiteX8" fmla="*/ 166688 w 466439"/>
              <a:gd name="connsiteY8" fmla="*/ 557213 h 571500"/>
              <a:gd name="connsiteX9" fmla="*/ 57150 w 466439"/>
              <a:gd name="connsiteY9" fmla="*/ 509588 h 571500"/>
              <a:gd name="connsiteX10" fmla="*/ 0 w 466439"/>
              <a:gd name="connsiteY10" fmla="*/ 71438 h 571500"/>
              <a:gd name="connsiteX11" fmla="*/ 76200 w 466439"/>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100508 w 490747"/>
              <a:gd name="connsiteY0" fmla="*/ 9525 h 571500"/>
              <a:gd name="connsiteX1" fmla="*/ 414833 w 490747"/>
              <a:gd name="connsiteY1" fmla="*/ 0 h 571500"/>
              <a:gd name="connsiteX2" fmla="*/ 468040 w 490747"/>
              <a:gd name="connsiteY2" fmla="*/ 70667 h 571500"/>
              <a:gd name="connsiteX3" fmla="*/ 490747 w 490747"/>
              <a:gd name="connsiteY3" fmla="*/ 250285 h 571500"/>
              <a:gd name="connsiteX4" fmla="*/ 472516 w 490747"/>
              <a:gd name="connsiteY4" fmla="*/ 240540 h 571500"/>
              <a:gd name="connsiteX5" fmla="*/ 467221 w 490747"/>
              <a:gd name="connsiteY5" fmla="*/ 452438 h 571500"/>
              <a:gd name="connsiteX6" fmla="*/ 414833 w 490747"/>
              <a:gd name="connsiteY6" fmla="*/ 547688 h 571500"/>
              <a:gd name="connsiteX7" fmla="*/ 319583 w 490747"/>
              <a:gd name="connsiteY7" fmla="*/ 571500 h 571500"/>
              <a:gd name="connsiteX8" fmla="*/ 190996 w 490747"/>
              <a:gd name="connsiteY8" fmla="*/ 557213 h 571500"/>
              <a:gd name="connsiteX9" fmla="*/ 81458 w 490747"/>
              <a:gd name="connsiteY9" fmla="*/ 509588 h 571500"/>
              <a:gd name="connsiteX10" fmla="*/ 0 w 490747"/>
              <a:gd name="connsiteY10" fmla="*/ 105546 h 571500"/>
              <a:gd name="connsiteX11" fmla="*/ 100508 w 490747"/>
              <a:gd name="connsiteY11" fmla="*/ 9525 h 571500"/>
              <a:gd name="connsiteX0" fmla="*/ 82277 w 472516"/>
              <a:gd name="connsiteY0" fmla="*/ 9525 h 571500"/>
              <a:gd name="connsiteX1" fmla="*/ 396602 w 472516"/>
              <a:gd name="connsiteY1" fmla="*/ 0 h 571500"/>
              <a:gd name="connsiteX2" fmla="*/ 449809 w 472516"/>
              <a:gd name="connsiteY2" fmla="*/ 70667 h 571500"/>
              <a:gd name="connsiteX3" fmla="*/ 472516 w 472516"/>
              <a:gd name="connsiteY3" fmla="*/ 250285 h 571500"/>
              <a:gd name="connsiteX4" fmla="*/ 454285 w 472516"/>
              <a:gd name="connsiteY4" fmla="*/ 240540 h 571500"/>
              <a:gd name="connsiteX5" fmla="*/ 448990 w 472516"/>
              <a:gd name="connsiteY5" fmla="*/ 452438 h 571500"/>
              <a:gd name="connsiteX6" fmla="*/ 396602 w 472516"/>
              <a:gd name="connsiteY6" fmla="*/ 547688 h 571500"/>
              <a:gd name="connsiteX7" fmla="*/ 301352 w 472516"/>
              <a:gd name="connsiteY7" fmla="*/ 571500 h 571500"/>
              <a:gd name="connsiteX8" fmla="*/ 172765 w 472516"/>
              <a:gd name="connsiteY8" fmla="*/ 557213 h 571500"/>
              <a:gd name="connsiteX9" fmla="*/ 63227 w 472516"/>
              <a:gd name="connsiteY9" fmla="*/ 509588 h 571500"/>
              <a:gd name="connsiteX10" fmla="*/ 0 w 472516"/>
              <a:gd name="connsiteY10" fmla="*/ 110419 h 571500"/>
              <a:gd name="connsiteX11" fmla="*/ 82277 w 472516"/>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408756 w 484670"/>
              <a:gd name="connsiteY6" fmla="*/ 547688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184919 w 484670"/>
              <a:gd name="connsiteY8" fmla="*/ 557213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75381 w 484670"/>
              <a:gd name="connsiteY9" fmla="*/ 509588 h 571500"/>
              <a:gd name="connsiteX10" fmla="*/ 0 w 484670"/>
              <a:gd name="connsiteY10" fmla="*/ 95801 h 571500"/>
              <a:gd name="connsiteX11" fmla="*/ 94431 w 484670"/>
              <a:gd name="connsiteY11"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94431 w 484670"/>
              <a:gd name="connsiteY12" fmla="*/ 9525 h 571500"/>
              <a:gd name="connsiteX0" fmla="*/ 94431 w 484670"/>
              <a:gd name="connsiteY0" fmla="*/ 9525 h 571500"/>
              <a:gd name="connsiteX1" fmla="*/ 408756 w 484670"/>
              <a:gd name="connsiteY1" fmla="*/ 0 h 571500"/>
              <a:gd name="connsiteX2" fmla="*/ 461963 w 484670"/>
              <a:gd name="connsiteY2" fmla="*/ 70667 h 571500"/>
              <a:gd name="connsiteX3" fmla="*/ 484670 w 484670"/>
              <a:gd name="connsiteY3" fmla="*/ 250285 h 571500"/>
              <a:gd name="connsiteX4" fmla="*/ 466439 w 484670"/>
              <a:gd name="connsiteY4" fmla="*/ 240540 h 571500"/>
              <a:gd name="connsiteX5" fmla="*/ 461144 w 484670"/>
              <a:gd name="connsiteY5" fmla="*/ 452438 h 571500"/>
              <a:gd name="connsiteX6" fmla="*/ 384448 w 484670"/>
              <a:gd name="connsiteY6" fmla="*/ 557433 h 571500"/>
              <a:gd name="connsiteX7" fmla="*/ 313506 w 484670"/>
              <a:gd name="connsiteY7" fmla="*/ 571500 h 571500"/>
              <a:gd name="connsiteX8" fmla="*/ 227458 w 484670"/>
              <a:gd name="connsiteY8" fmla="*/ 566958 h 571500"/>
              <a:gd name="connsiteX9" fmla="*/ 113969 w 484670"/>
              <a:gd name="connsiteY9" fmla="*/ 532892 h 571500"/>
              <a:gd name="connsiteX10" fmla="*/ 75381 w 484670"/>
              <a:gd name="connsiteY10" fmla="*/ 509588 h 571500"/>
              <a:gd name="connsiteX11" fmla="*/ 0 w 484670"/>
              <a:gd name="connsiteY11" fmla="*/ 95801 h 571500"/>
              <a:gd name="connsiteX12" fmla="*/ 59275 w 484670"/>
              <a:gd name="connsiteY12" fmla="*/ 40766 h 571500"/>
              <a:gd name="connsiteX13" fmla="*/ 94431 w 484670"/>
              <a:gd name="connsiteY13" fmla="*/ 9525 h 571500"/>
              <a:gd name="connsiteX0" fmla="*/ 94431 w 484670"/>
              <a:gd name="connsiteY0" fmla="*/ 9525 h 571500"/>
              <a:gd name="connsiteX1" fmla="*/ 180816 w 484670"/>
              <a:gd name="connsiteY1" fmla="*/ 6658 h 571500"/>
              <a:gd name="connsiteX2" fmla="*/ 408756 w 484670"/>
              <a:gd name="connsiteY2" fmla="*/ 0 h 571500"/>
              <a:gd name="connsiteX3" fmla="*/ 461963 w 484670"/>
              <a:gd name="connsiteY3" fmla="*/ 70667 h 571500"/>
              <a:gd name="connsiteX4" fmla="*/ 484670 w 484670"/>
              <a:gd name="connsiteY4" fmla="*/ 250285 h 571500"/>
              <a:gd name="connsiteX5" fmla="*/ 466439 w 484670"/>
              <a:gd name="connsiteY5" fmla="*/ 240540 h 571500"/>
              <a:gd name="connsiteX6" fmla="*/ 461144 w 484670"/>
              <a:gd name="connsiteY6" fmla="*/ 452438 h 571500"/>
              <a:gd name="connsiteX7" fmla="*/ 384448 w 484670"/>
              <a:gd name="connsiteY7" fmla="*/ 557433 h 571500"/>
              <a:gd name="connsiteX8" fmla="*/ 313506 w 484670"/>
              <a:gd name="connsiteY8" fmla="*/ 571500 h 571500"/>
              <a:gd name="connsiteX9" fmla="*/ 227458 w 484670"/>
              <a:gd name="connsiteY9" fmla="*/ 566958 h 571500"/>
              <a:gd name="connsiteX10" fmla="*/ 113969 w 484670"/>
              <a:gd name="connsiteY10" fmla="*/ 532892 h 571500"/>
              <a:gd name="connsiteX11" fmla="*/ 75381 w 484670"/>
              <a:gd name="connsiteY11" fmla="*/ 509588 h 571500"/>
              <a:gd name="connsiteX12" fmla="*/ 0 w 484670"/>
              <a:gd name="connsiteY12" fmla="*/ 95801 h 571500"/>
              <a:gd name="connsiteX13" fmla="*/ 59275 w 484670"/>
              <a:gd name="connsiteY13" fmla="*/ 40766 h 571500"/>
              <a:gd name="connsiteX14" fmla="*/ 94431 w 484670"/>
              <a:gd name="connsiteY14" fmla="*/ 9525 h 571500"/>
              <a:gd name="connsiteX0" fmla="*/ 94431 w 484670"/>
              <a:gd name="connsiteY0" fmla="*/ 12612 h 574587"/>
              <a:gd name="connsiteX1" fmla="*/ 180816 w 484670"/>
              <a:gd name="connsiteY1" fmla="*/ 9745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84670"/>
              <a:gd name="connsiteY0" fmla="*/ 12612 h 574587"/>
              <a:gd name="connsiteX1" fmla="*/ 174739 w 484670"/>
              <a:gd name="connsiteY1" fmla="*/ 4872 h 574587"/>
              <a:gd name="connsiteX2" fmla="*/ 296281 w 484670"/>
              <a:gd name="connsiteY2" fmla="*/ 0 h 574587"/>
              <a:gd name="connsiteX3" fmla="*/ 408756 w 484670"/>
              <a:gd name="connsiteY3" fmla="*/ 3087 h 574587"/>
              <a:gd name="connsiteX4" fmla="*/ 461963 w 484670"/>
              <a:gd name="connsiteY4" fmla="*/ 73754 h 574587"/>
              <a:gd name="connsiteX5" fmla="*/ 484670 w 484670"/>
              <a:gd name="connsiteY5" fmla="*/ 253372 h 574587"/>
              <a:gd name="connsiteX6" fmla="*/ 466439 w 484670"/>
              <a:gd name="connsiteY6" fmla="*/ 243627 h 574587"/>
              <a:gd name="connsiteX7" fmla="*/ 461144 w 484670"/>
              <a:gd name="connsiteY7" fmla="*/ 455525 h 574587"/>
              <a:gd name="connsiteX8" fmla="*/ 384448 w 484670"/>
              <a:gd name="connsiteY8" fmla="*/ 560520 h 574587"/>
              <a:gd name="connsiteX9" fmla="*/ 313506 w 484670"/>
              <a:gd name="connsiteY9" fmla="*/ 574587 h 574587"/>
              <a:gd name="connsiteX10" fmla="*/ 227458 w 484670"/>
              <a:gd name="connsiteY10" fmla="*/ 570045 h 574587"/>
              <a:gd name="connsiteX11" fmla="*/ 113969 w 484670"/>
              <a:gd name="connsiteY11" fmla="*/ 535979 h 574587"/>
              <a:gd name="connsiteX12" fmla="*/ 75381 w 484670"/>
              <a:gd name="connsiteY12" fmla="*/ 512675 h 574587"/>
              <a:gd name="connsiteX13" fmla="*/ 0 w 484670"/>
              <a:gd name="connsiteY13" fmla="*/ 98888 h 574587"/>
              <a:gd name="connsiteX14" fmla="*/ 59275 w 484670"/>
              <a:gd name="connsiteY14" fmla="*/ 43853 h 574587"/>
              <a:gd name="connsiteX15" fmla="*/ 94431 w 484670"/>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8756 w 466439"/>
              <a:gd name="connsiteY3" fmla="*/ 3087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61963 w 466439"/>
              <a:gd name="connsiteY4" fmla="*/ 73754 h 574587"/>
              <a:gd name="connsiteX5" fmla="*/ 464128 w 466439"/>
              <a:gd name="connsiteY5" fmla="*/ 169524 h 574587"/>
              <a:gd name="connsiteX6" fmla="*/ 466439 w 466439"/>
              <a:gd name="connsiteY6" fmla="*/ 243627 h 574587"/>
              <a:gd name="connsiteX7" fmla="*/ 461144 w 466439"/>
              <a:gd name="connsiteY7" fmla="*/ 455525 h 574587"/>
              <a:gd name="connsiteX8" fmla="*/ 384448 w 466439"/>
              <a:gd name="connsiteY8" fmla="*/ 560520 h 574587"/>
              <a:gd name="connsiteX9" fmla="*/ 313506 w 466439"/>
              <a:gd name="connsiteY9" fmla="*/ 574587 h 574587"/>
              <a:gd name="connsiteX10" fmla="*/ 227458 w 466439"/>
              <a:gd name="connsiteY10" fmla="*/ 570045 h 574587"/>
              <a:gd name="connsiteX11" fmla="*/ 113969 w 466439"/>
              <a:gd name="connsiteY11" fmla="*/ 535979 h 574587"/>
              <a:gd name="connsiteX12" fmla="*/ 75381 w 466439"/>
              <a:gd name="connsiteY12" fmla="*/ 512675 h 574587"/>
              <a:gd name="connsiteX13" fmla="*/ 0 w 466439"/>
              <a:gd name="connsiteY13" fmla="*/ 98888 h 574587"/>
              <a:gd name="connsiteX14" fmla="*/ 59275 w 466439"/>
              <a:gd name="connsiteY14" fmla="*/ 43853 h 574587"/>
              <a:gd name="connsiteX15" fmla="*/ 94431 w 466439"/>
              <a:gd name="connsiteY15" fmla="*/ 12612 h 574587"/>
              <a:gd name="connsiteX0" fmla="*/ 94431 w 466439"/>
              <a:gd name="connsiteY0" fmla="*/ 12612 h 574587"/>
              <a:gd name="connsiteX1" fmla="*/ 174739 w 466439"/>
              <a:gd name="connsiteY1" fmla="*/ 4872 h 574587"/>
              <a:gd name="connsiteX2" fmla="*/ 296281 w 466439"/>
              <a:gd name="connsiteY2" fmla="*/ 0 h 574587"/>
              <a:gd name="connsiteX3" fmla="*/ 406889 w 466439"/>
              <a:gd name="connsiteY3" fmla="*/ 1590 h 574587"/>
              <a:gd name="connsiteX4" fmla="*/ 438206 w 466439"/>
              <a:gd name="connsiteY4" fmla="*/ 43802 h 574587"/>
              <a:gd name="connsiteX5" fmla="*/ 461963 w 466439"/>
              <a:gd name="connsiteY5" fmla="*/ 73754 h 574587"/>
              <a:gd name="connsiteX6" fmla="*/ 464128 w 466439"/>
              <a:gd name="connsiteY6" fmla="*/ 169524 h 574587"/>
              <a:gd name="connsiteX7" fmla="*/ 466439 w 466439"/>
              <a:gd name="connsiteY7" fmla="*/ 243627 h 574587"/>
              <a:gd name="connsiteX8" fmla="*/ 461144 w 466439"/>
              <a:gd name="connsiteY8" fmla="*/ 455525 h 574587"/>
              <a:gd name="connsiteX9" fmla="*/ 384448 w 466439"/>
              <a:gd name="connsiteY9" fmla="*/ 560520 h 574587"/>
              <a:gd name="connsiteX10" fmla="*/ 313506 w 466439"/>
              <a:gd name="connsiteY10" fmla="*/ 574587 h 574587"/>
              <a:gd name="connsiteX11" fmla="*/ 227458 w 466439"/>
              <a:gd name="connsiteY11" fmla="*/ 570045 h 574587"/>
              <a:gd name="connsiteX12" fmla="*/ 113969 w 466439"/>
              <a:gd name="connsiteY12" fmla="*/ 535979 h 574587"/>
              <a:gd name="connsiteX13" fmla="*/ 75381 w 466439"/>
              <a:gd name="connsiteY13" fmla="*/ 512675 h 574587"/>
              <a:gd name="connsiteX14" fmla="*/ 0 w 466439"/>
              <a:gd name="connsiteY14" fmla="*/ 98888 h 574587"/>
              <a:gd name="connsiteX15" fmla="*/ 59275 w 466439"/>
              <a:gd name="connsiteY15" fmla="*/ 43853 h 574587"/>
              <a:gd name="connsiteX16" fmla="*/ 94431 w 466439"/>
              <a:gd name="connsiteY16"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59275 w 466439"/>
              <a:gd name="connsiteY16" fmla="*/ 43853 h 574587"/>
              <a:gd name="connsiteX17" fmla="*/ 94431 w 466439"/>
              <a:gd name="connsiteY17" fmla="*/ 12612 h 574587"/>
              <a:gd name="connsiteX0" fmla="*/ 94431 w 466439"/>
              <a:gd name="connsiteY0" fmla="*/ 12612 h 574587"/>
              <a:gd name="connsiteX1" fmla="*/ 174739 w 466439"/>
              <a:gd name="connsiteY1" fmla="*/ 4872 h 574587"/>
              <a:gd name="connsiteX2" fmla="*/ 296281 w 466439"/>
              <a:gd name="connsiteY2" fmla="*/ 0 h 574587"/>
              <a:gd name="connsiteX3" fmla="*/ 361641 w 466439"/>
              <a:gd name="connsiteY3" fmla="*/ 381 h 574587"/>
              <a:gd name="connsiteX4" fmla="*/ 406889 w 466439"/>
              <a:gd name="connsiteY4" fmla="*/ 1590 h 574587"/>
              <a:gd name="connsiteX5" fmla="*/ 438206 w 466439"/>
              <a:gd name="connsiteY5" fmla="*/ 43802 h 574587"/>
              <a:gd name="connsiteX6" fmla="*/ 461963 w 466439"/>
              <a:gd name="connsiteY6" fmla="*/ 73754 h 574587"/>
              <a:gd name="connsiteX7" fmla="*/ 464128 w 466439"/>
              <a:gd name="connsiteY7" fmla="*/ 169524 h 574587"/>
              <a:gd name="connsiteX8" fmla="*/ 466439 w 466439"/>
              <a:gd name="connsiteY8" fmla="*/ 243627 h 574587"/>
              <a:gd name="connsiteX9" fmla="*/ 461144 w 466439"/>
              <a:gd name="connsiteY9" fmla="*/ 455525 h 574587"/>
              <a:gd name="connsiteX10" fmla="*/ 384448 w 466439"/>
              <a:gd name="connsiteY10" fmla="*/ 560520 h 574587"/>
              <a:gd name="connsiteX11" fmla="*/ 313506 w 466439"/>
              <a:gd name="connsiteY11" fmla="*/ 574587 h 574587"/>
              <a:gd name="connsiteX12" fmla="*/ 227458 w 466439"/>
              <a:gd name="connsiteY12" fmla="*/ 570045 h 574587"/>
              <a:gd name="connsiteX13" fmla="*/ 113969 w 466439"/>
              <a:gd name="connsiteY13" fmla="*/ 535979 h 574587"/>
              <a:gd name="connsiteX14" fmla="*/ 75381 w 466439"/>
              <a:gd name="connsiteY14" fmla="*/ 512675 h 574587"/>
              <a:gd name="connsiteX15" fmla="*/ 0 w 466439"/>
              <a:gd name="connsiteY15" fmla="*/ 98888 h 574587"/>
              <a:gd name="connsiteX16" fmla="*/ 31105 w 466439"/>
              <a:gd name="connsiteY16" fmla="*/ 73748 h 574587"/>
              <a:gd name="connsiteX17" fmla="*/ 59275 w 466439"/>
              <a:gd name="connsiteY17" fmla="*/ 43853 h 574587"/>
              <a:gd name="connsiteX18" fmla="*/ 94431 w 466439"/>
              <a:gd name="connsiteY18"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386657 w 468648"/>
              <a:gd name="connsiteY10" fmla="*/ 560520 h 574587"/>
              <a:gd name="connsiteX11" fmla="*/ 315715 w 468648"/>
              <a:gd name="connsiteY11" fmla="*/ 574587 h 574587"/>
              <a:gd name="connsiteX12" fmla="*/ 229667 w 468648"/>
              <a:gd name="connsiteY12" fmla="*/ 570045 h 574587"/>
              <a:gd name="connsiteX13" fmla="*/ 116178 w 468648"/>
              <a:gd name="connsiteY13" fmla="*/ 535979 h 574587"/>
              <a:gd name="connsiteX14" fmla="*/ 77590 w 468648"/>
              <a:gd name="connsiteY14" fmla="*/ 512675 h 574587"/>
              <a:gd name="connsiteX15" fmla="*/ 10905 w 468648"/>
              <a:gd name="connsiteY15" fmla="*/ 130645 h 574587"/>
              <a:gd name="connsiteX16" fmla="*/ 2209 w 468648"/>
              <a:gd name="connsiteY16" fmla="*/ 98888 h 574587"/>
              <a:gd name="connsiteX17" fmla="*/ 33314 w 468648"/>
              <a:gd name="connsiteY17" fmla="*/ 73748 h 574587"/>
              <a:gd name="connsiteX18" fmla="*/ 61484 w 468648"/>
              <a:gd name="connsiteY18" fmla="*/ 43853 h 574587"/>
              <a:gd name="connsiteX19" fmla="*/ 96640 w 468648"/>
              <a:gd name="connsiteY19"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16178 w 468648"/>
              <a:gd name="connsiteY14" fmla="*/ 535979 h 574587"/>
              <a:gd name="connsiteX15" fmla="*/ 77590 w 468648"/>
              <a:gd name="connsiteY15" fmla="*/ 512675 h 574587"/>
              <a:gd name="connsiteX16" fmla="*/ 10905 w 468648"/>
              <a:gd name="connsiteY16" fmla="*/ 130645 h 574587"/>
              <a:gd name="connsiteX17" fmla="*/ 2209 w 468648"/>
              <a:gd name="connsiteY17" fmla="*/ 98888 h 574587"/>
              <a:gd name="connsiteX18" fmla="*/ 33314 w 468648"/>
              <a:gd name="connsiteY18" fmla="*/ 73748 h 574587"/>
              <a:gd name="connsiteX19" fmla="*/ 61484 w 468648"/>
              <a:gd name="connsiteY19" fmla="*/ 43853 h 574587"/>
              <a:gd name="connsiteX20" fmla="*/ 96640 w 468648"/>
              <a:gd name="connsiteY20"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386657 w 468648"/>
              <a:gd name="connsiteY11" fmla="*/ 560520 h 574587"/>
              <a:gd name="connsiteX12" fmla="*/ 315715 w 468648"/>
              <a:gd name="connsiteY12" fmla="*/ 574587 h 574587"/>
              <a:gd name="connsiteX13" fmla="*/ 229667 w 468648"/>
              <a:gd name="connsiteY13" fmla="*/ 570045 h 574587"/>
              <a:gd name="connsiteX14" fmla="*/ 165902 w 468648"/>
              <a:gd name="connsiteY14" fmla="*/ 551383 h 574587"/>
              <a:gd name="connsiteX15" fmla="*/ 116178 w 468648"/>
              <a:gd name="connsiteY15" fmla="*/ 535979 h 574587"/>
              <a:gd name="connsiteX16" fmla="*/ 77590 w 468648"/>
              <a:gd name="connsiteY16" fmla="*/ 512675 h 574587"/>
              <a:gd name="connsiteX17" fmla="*/ 10905 w 468648"/>
              <a:gd name="connsiteY17" fmla="*/ 130645 h 574587"/>
              <a:gd name="connsiteX18" fmla="*/ 2209 w 468648"/>
              <a:gd name="connsiteY18" fmla="*/ 98888 h 574587"/>
              <a:gd name="connsiteX19" fmla="*/ 33314 w 468648"/>
              <a:gd name="connsiteY19" fmla="*/ 73748 h 574587"/>
              <a:gd name="connsiteX20" fmla="*/ 61484 w 468648"/>
              <a:gd name="connsiteY20" fmla="*/ 43853 h 574587"/>
              <a:gd name="connsiteX21" fmla="*/ 96640 w 468648"/>
              <a:gd name="connsiteY21"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29667 w 468648"/>
              <a:gd name="connsiteY14" fmla="*/ 570045 h 574587"/>
              <a:gd name="connsiteX15" fmla="*/ 165902 w 468648"/>
              <a:gd name="connsiteY15" fmla="*/ 551383 h 574587"/>
              <a:gd name="connsiteX16" fmla="*/ 116178 w 468648"/>
              <a:gd name="connsiteY16" fmla="*/ 535979 h 574587"/>
              <a:gd name="connsiteX17" fmla="*/ 77590 w 468648"/>
              <a:gd name="connsiteY17" fmla="*/ 512675 h 574587"/>
              <a:gd name="connsiteX18" fmla="*/ 10905 w 468648"/>
              <a:gd name="connsiteY18" fmla="*/ 130645 h 574587"/>
              <a:gd name="connsiteX19" fmla="*/ 2209 w 468648"/>
              <a:gd name="connsiteY19" fmla="*/ 98888 h 574587"/>
              <a:gd name="connsiteX20" fmla="*/ 33314 w 468648"/>
              <a:gd name="connsiteY20" fmla="*/ 73748 h 574587"/>
              <a:gd name="connsiteX21" fmla="*/ 61484 w 468648"/>
              <a:gd name="connsiteY21" fmla="*/ 43853 h 574587"/>
              <a:gd name="connsiteX22" fmla="*/ 96640 w 468648"/>
              <a:gd name="connsiteY22" fmla="*/ 12612 h 574587"/>
              <a:gd name="connsiteX0" fmla="*/ 96640 w 468648"/>
              <a:gd name="connsiteY0" fmla="*/ 12612 h 574587"/>
              <a:gd name="connsiteX1" fmla="*/ 176948 w 468648"/>
              <a:gd name="connsiteY1" fmla="*/ 4872 h 574587"/>
              <a:gd name="connsiteX2" fmla="*/ 298490 w 468648"/>
              <a:gd name="connsiteY2" fmla="*/ 0 h 574587"/>
              <a:gd name="connsiteX3" fmla="*/ 363850 w 468648"/>
              <a:gd name="connsiteY3" fmla="*/ 381 h 574587"/>
              <a:gd name="connsiteX4" fmla="*/ 409098 w 468648"/>
              <a:gd name="connsiteY4" fmla="*/ 1590 h 574587"/>
              <a:gd name="connsiteX5" fmla="*/ 440415 w 468648"/>
              <a:gd name="connsiteY5" fmla="*/ 43802 h 574587"/>
              <a:gd name="connsiteX6" fmla="*/ 464172 w 468648"/>
              <a:gd name="connsiteY6" fmla="*/ 73754 h 574587"/>
              <a:gd name="connsiteX7" fmla="*/ 466337 w 468648"/>
              <a:gd name="connsiteY7" fmla="*/ 169524 h 574587"/>
              <a:gd name="connsiteX8" fmla="*/ 468648 w 468648"/>
              <a:gd name="connsiteY8" fmla="*/ 243627 h 574587"/>
              <a:gd name="connsiteX9" fmla="*/ 463353 w 468648"/>
              <a:gd name="connsiteY9" fmla="*/ 455525 h 574587"/>
              <a:gd name="connsiteX10" fmla="*/ 432945 w 468648"/>
              <a:gd name="connsiteY10" fmla="*/ 497481 h 574587"/>
              <a:gd name="connsiteX11" fmla="*/ 408669 w 468648"/>
              <a:gd name="connsiteY11" fmla="*/ 524432 h 574587"/>
              <a:gd name="connsiteX12" fmla="*/ 386657 w 468648"/>
              <a:gd name="connsiteY12" fmla="*/ 560520 h 574587"/>
              <a:gd name="connsiteX13" fmla="*/ 315715 w 468648"/>
              <a:gd name="connsiteY13" fmla="*/ 574587 h 574587"/>
              <a:gd name="connsiteX14" fmla="*/ 264876 w 468648"/>
              <a:gd name="connsiteY14" fmla="*/ 572345 h 574587"/>
              <a:gd name="connsiteX15" fmla="*/ 229667 w 468648"/>
              <a:gd name="connsiteY15" fmla="*/ 570045 h 574587"/>
              <a:gd name="connsiteX16" fmla="*/ 165902 w 468648"/>
              <a:gd name="connsiteY16" fmla="*/ 551383 h 574587"/>
              <a:gd name="connsiteX17" fmla="*/ 116178 w 468648"/>
              <a:gd name="connsiteY17" fmla="*/ 535979 h 574587"/>
              <a:gd name="connsiteX18" fmla="*/ 77590 w 468648"/>
              <a:gd name="connsiteY18" fmla="*/ 512675 h 574587"/>
              <a:gd name="connsiteX19" fmla="*/ 10905 w 468648"/>
              <a:gd name="connsiteY19" fmla="*/ 130645 h 574587"/>
              <a:gd name="connsiteX20" fmla="*/ 2209 w 468648"/>
              <a:gd name="connsiteY20" fmla="*/ 98888 h 574587"/>
              <a:gd name="connsiteX21" fmla="*/ 33314 w 468648"/>
              <a:gd name="connsiteY21" fmla="*/ 73748 h 574587"/>
              <a:gd name="connsiteX22" fmla="*/ 61484 w 468648"/>
              <a:gd name="connsiteY22" fmla="*/ 43853 h 574587"/>
              <a:gd name="connsiteX23" fmla="*/ 96640 w 468648"/>
              <a:gd name="connsiteY23" fmla="*/ 12612 h 574587"/>
              <a:gd name="connsiteX0" fmla="*/ 95691 w 467699"/>
              <a:gd name="connsiteY0" fmla="*/ 12612 h 574587"/>
              <a:gd name="connsiteX1" fmla="*/ 175999 w 467699"/>
              <a:gd name="connsiteY1" fmla="*/ 4872 h 574587"/>
              <a:gd name="connsiteX2" fmla="*/ 297541 w 467699"/>
              <a:gd name="connsiteY2" fmla="*/ 0 h 574587"/>
              <a:gd name="connsiteX3" fmla="*/ 362901 w 467699"/>
              <a:gd name="connsiteY3" fmla="*/ 381 h 574587"/>
              <a:gd name="connsiteX4" fmla="*/ 408149 w 467699"/>
              <a:gd name="connsiteY4" fmla="*/ 1590 h 574587"/>
              <a:gd name="connsiteX5" fmla="*/ 439466 w 467699"/>
              <a:gd name="connsiteY5" fmla="*/ 43802 h 574587"/>
              <a:gd name="connsiteX6" fmla="*/ 463223 w 467699"/>
              <a:gd name="connsiteY6" fmla="*/ 73754 h 574587"/>
              <a:gd name="connsiteX7" fmla="*/ 465388 w 467699"/>
              <a:gd name="connsiteY7" fmla="*/ 169524 h 574587"/>
              <a:gd name="connsiteX8" fmla="*/ 467699 w 467699"/>
              <a:gd name="connsiteY8" fmla="*/ 243627 h 574587"/>
              <a:gd name="connsiteX9" fmla="*/ 462404 w 467699"/>
              <a:gd name="connsiteY9" fmla="*/ 455525 h 574587"/>
              <a:gd name="connsiteX10" fmla="*/ 431996 w 467699"/>
              <a:gd name="connsiteY10" fmla="*/ 497481 h 574587"/>
              <a:gd name="connsiteX11" fmla="*/ 407720 w 467699"/>
              <a:gd name="connsiteY11" fmla="*/ 524432 h 574587"/>
              <a:gd name="connsiteX12" fmla="*/ 385708 w 467699"/>
              <a:gd name="connsiteY12" fmla="*/ 560520 h 574587"/>
              <a:gd name="connsiteX13" fmla="*/ 314766 w 467699"/>
              <a:gd name="connsiteY13" fmla="*/ 574587 h 574587"/>
              <a:gd name="connsiteX14" fmla="*/ 263927 w 467699"/>
              <a:gd name="connsiteY14" fmla="*/ 572345 h 574587"/>
              <a:gd name="connsiteX15" fmla="*/ 228718 w 467699"/>
              <a:gd name="connsiteY15" fmla="*/ 570045 h 574587"/>
              <a:gd name="connsiteX16" fmla="*/ 164953 w 467699"/>
              <a:gd name="connsiteY16" fmla="*/ 551383 h 574587"/>
              <a:gd name="connsiteX17" fmla="*/ 115229 w 467699"/>
              <a:gd name="connsiteY17" fmla="*/ 535979 h 574587"/>
              <a:gd name="connsiteX18" fmla="*/ 76641 w 467699"/>
              <a:gd name="connsiteY18" fmla="*/ 512675 h 574587"/>
              <a:gd name="connsiteX19" fmla="*/ 45437 w 467699"/>
              <a:gd name="connsiteY19" fmla="*/ 349249 h 574587"/>
              <a:gd name="connsiteX20" fmla="*/ 9956 w 467699"/>
              <a:gd name="connsiteY20" fmla="*/ 130645 h 574587"/>
              <a:gd name="connsiteX21" fmla="*/ 1260 w 467699"/>
              <a:gd name="connsiteY21" fmla="*/ 98888 h 574587"/>
              <a:gd name="connsiteX22" fmla="*/ 32365 w 467699"/>
              <a:gd name="connsiteY22" fmla="*/ 73748 h 574587"/>
              <a:gd name="connsiteX23" fmla="*/ 60535 w 467699"/>
              <a:gd name="connsiteY23" fmla="*/ 43853 h 574587"/>
              <a:gd name="connsiteX24" fmla="*/ 95691 w 467699"/>
              <a:gd name="connsiteY24"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2072 w 467367"/>
              <a:gd name="connsiteY9" fmla="*/ 455525 h 574587"/>
              <a:gd name="connsiteX10" fmla="*/ 431664 w 467367"/>
              <a:gd name="connsiteY10" fmla="*/ 497481 h 574587"/>
              <a:gd name="connsiteX11" fmla="*/ 407388 w 467367"/>
              <a:gd name="connsiteY11" fmla="*/ 524432 h 574587"/>
              <a:gd name="connsiteX12" fmla="*/ 385376 w 467367"/>
              <a:gd name="connsiteY12" fmla="*/ 560520 h 574587"/>
              <a:gd name="connsiteX13" fmla="*/ 314434 w 467367"/>
              <a:gd name="connsiteY13" fmla="*/ 574587 h 574587"/>
              <a:gd name="connsiteX14" fmla="*/ 263595 w 467367"/>
              <a:gd name="connsiteY14" fmla="*/ 572345 h 574587"/>
              <a:gd name="connsiteX15" fmla="*/ 228386 w 467367"/>
              <a:gd name="connsiteY15" fmla="*/ 570045 h 574587"/>
              <a:gd name="connsiteX16" fmla="*/ 164621 w 467367"/>
              <a:gd name="connsiteY16" fmla="*/ 551383 h 574587"/>
              <a:gd name="connsiteX17" fmla="*/ 114897 w 467367"/>
              <a:gd name="connsiteY17" fmla="*/ 535979 h 574587"/>
              <a:gd name="connsiteX18" fmla="*/ 76309 w 467367"/>
              <a:gd name="connsiteY18" fmla="*/ 512675 h 574587"/>
              <a:gd name="connsiteX19" fmla="*/ 45105 w 467367"/>
              <a:gd name="connsiteY19" fmla="*/ 349249 h 574587"/>
              <a:gd name="connsiteX20" fmla="*/ 24564 w 467367"/>
              <a:gd name="connsiteY20" fmla="*/ 218985 h 574587"/>
              <a:gd name="connsiteX21" fmla="*/ 9624 w 467367"/>
              <a:gd name="connsiteY21" fmla="*/ 130645 h 574587"/>
              <a:gd name="connsiteX22" fmla="*/ 928 w 467367"/>
              <a:gd name="connsiteY22" fmla="*/ 98888 h 574587"/>
              <a:gd name="connsiteX23" fmla="*/ 32033 w 467367"/>
              <a:gd name="connsiteY23" fmla="*/ 73748 h 574587"/>
              <a:gd name="connsiteX24" fmla="*/ 60203 w 467367"/>
              <a:gd name="connsiteY24" fmla="*/ 43853 h 574587"/>
              <a:gd name="connsiteX25" fmla="*/ 95359 w 467367"/>
              <a:gd name="connsiteY25"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60203 w 467367"/>
              <a:gd name="connsiteY25" fmla="*/ 43853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32033 w 467367"/>
              <a:gd name="connsiteY24" fmla="*/ 73748 h 574587"/>
              <a:gd name="connsiteX25" fmla="*/ 56468 w 467367"/>
              <a:gd name="connsiteY25" fmla="*/ 34869 h 574587"/>
              <a:gd name="connsiteX26" fmla="*/ 95359 w 467367"/>
              <a:gd name="connsiteY26" fmla="*/ 12612 h 574587"/>
              <a:gd name="connsiteX0" fmla="*/ 95359 w 467367"/>
              <a:gd name="connsiteY0" fmla="*/ 12612 h 574587"/>
              <a:gd name="connsiteX1" fmla="*/ 175667 w 467367"/>
              <a:gd name="connsiteY1" fmla="*/ 4872 h 574587"/>
              <a:gd name="connsiteX2" fmla="*/ 297209 w 467367"/>
              <a:gd name="connsiteY2" fmla="*/ 0 h 574587"/>
              <a:gd name="connsiteX3" fmla="*/ 362569 w 467367"/>
              <a:gd name="connsiteY3" fmla="*/ 381 h 574587"/>
              <a:gd name="connsiteX4" fmla="*/ 407817 w 467367"/>
              <a:gd name="connsiteY4" fmla="*/ 1590 h 574587"/>
              <a:gd name="connsiteX5" fmla="*/ 439134 w 467367"/>
              <a:gd name="connsiteY5" fmla="*/ 43802 h 574587"/>
              <a:gd name="connsiteX6" fmla="*/ 462891 w 467367"/>
              <a:gd name="connsiteY6" fmla="*/ 73754 h 574587"/>
              <a:gd name="connsiteX7" fmla="*/ 465056 w 467367"/>
              <a:gd name="connsiteY7" fmla="*/ 169524 h 574587"/>
              <a:gd name="connsiteX8" fmla="*/ 467367 w 467367"/>
              <a:gd name="connsiteY8" fmla="*/ 243627 h 574587"/>
              <a:gd name="connsiteX9" fmla="*/ 465277 w 467367"/>
              <a:gd name="connsiteY9" fmla="*/ 353741 h 574587"/>
              <a:gd name="connsiteX10" fmla="*/ 462072 w 467367"/>
              <a:gd name="connsiteY10" fmla="*/ 455525 h 574587"/>
              <a:gd name="connsiteX11" fmla="*/ 431664 w 467367"/>
              <a:gd name="connsiteY11" fmla="*/ 497481 h 574587"/>
              <a:gd name="connsiteX12" fmla="*/ 407388 w 467367"/>
              <a:gd name="connsiteY12" fmla="*/ 524432 h 574587"/>
              <a:gd name="connsiteX13" fmla="*/ 385376 w 467367"/>
              <a:gd name="connsiteY13" fmla="*/ 560520 h 574587"/>
              <a:gd name="connsiteX14" fmla="*/ 314434 w 467367"/>
              <a:gd name="connsiteY14" fmla="*/ 574587 h 574587"/>
              <a:gd name="connsiteX15" fmla="*/ 263595 w 467367"/>
              <a:gd name="connsiteY15" fmla="*/ 572345 h 574587"/>
              <a:gd name="connsiteX16" fmla="*/ 228386 w 467367"/>
              <a:gd name="connsiteY16" fmla="*/ 570045 h 574587"/>
              <a:gd name="connsiteX17" fmla="*/ 164621 w 467367"/>
              <a:gd name="connsiteY17" fmla="*/ 551383 h 574587"/>
              <a:gd name="connsiteX18" fmla="*/ 114897 w 467367"/>
              <a:gd name="connsiteY18" fmla="*/ 535979 h 574587"/>
              <a:gd name="connsiteX19" fmla="*/ 76309 w 467367"/>
              <a:gd name="connsiteY19" fmla="*/ 512675 h 574587"/>
              <a:gd name="connsiteX20" fmla="*/ 45105 w 467367"/>
              <a:gd name="connsiteY20" fmla="*/ 349249 h 574587"/>
              <a:gd name="connsiteX21" fmla="*/ 24564 w 467367"/>
              <a:gd name="connsiteY21" fmla="*/ 218985 h 574587"/>
              <a:gd name="connsiteX22" fmla="*/ 9624 w 467367"/>
              <a:gd name="connsiteY22" fmla="*/ 130645 h 574587"/>
              <a:gd name="connsiteX23" fmla="*/ 928 w 467367"/>
              <a:gd name="connsiteY23" fmla="*/ 98888 h 574587"/>
              <a:gd name="connsiteX24" fmla="*/ 18961 w 467367"/>
              <a:gd name="connsiteY24" fmla="*/ 67759 h 574587"/>
              <a:gd name="connsiteX25" fmla="*/ 56468 w 467367"/>
              <a:gd name="connsiteY25" fmla="*/ 34869 h 574587"/>
              <a:gd name="connsiteX26" fmla="*/ 95359 w 467367"/>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4338 w 462571"/>
              <a:gd name="connsiteY5" fmla="*/ 43802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3021 w 462571"/>
              <a:gd name="connsiteY4" fmla="*/ 1590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26868 w 462571"/>
              <a:gd name="connsiteY11" fmla="*/ 497481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02592 w 462571"/>
              <a:gd name="connsiteY12" fmla="*/ 524432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0520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3797 w 462571"/>
              <a:gd name="connsiteY12" fmla="*/ 534913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4587"/>
              <a:gd name="connsiteX1" fmla="*/ 170871 w 462571"/>
              <a:gd name="connsiteY1" fmla="*/ 4872 h 574587"/>
              <a:gd name="connsiteX2" fmla="*/ 292413 w 462571"/>
              <a:gd name="connsiteY2" fmla="*/ 0 h 574587"/>
              <a:gd name="connsiteX3" fmla="*/ 357773 w 462571"/>
              <a:gd name="connsiteY3" fmla="*/ 381 h 574587"/>
              <a:gd name="connsiteX4" fmla="*/ 401154 w 462571"/>
              <a:gd name="connsiteY4" fmla="*/ 3087 h 574587"/>
              <a:gd name="connsiteX5" fmla="*/ 439941 w 462571"/>
              <a:gd name="connsiteY5" fmla="*/ 40807 h 574587"/>
              <a:gd name="connsiteX6" fmla="*/ 458095 w 462571"/>
              <a:gd name="connsiteY6" fmla="*/ 73754 h 574587"/>
              <a:gd name="connsiteX7" fmla="*/ 460260 w 462571"/>
              <a:gd name="connsiteY7" fmla="*/ 169524 h 574587"/>
              <a:gd name="connsiteX8" fmla="*/ 462571 w 462571"/>
              <a:gd name="connsiteY8" fmla="*/ 243627 h 574587"/>
              <a:gd name="connsiteX9" fmla="*/ 460481 w 462571"/>
              <a:gd name="connsiteY9" fmla="*/ 353741 h 574587"/>
              <a:gd name="connsiteX10" fmla="*/ 457276 w 462571"/>
              <a:gd name="connsiteY10" fmla="*/ 455525 h 574587"/>
              <a:gd name="connsiteX11" fmla="*/ 441807 w 462571"/>
              <a:gd name="connsiteY11" fmla="*/ 500476 h 574587"/>
              <a:gd name="connsiteX12" fmla="*/ 417532 w 462571"/>
              <a:gd name="connsiteY12" fmla="*/ 542400 h 574587"/>
              <a:gd name="connsiteX13" fmla="*/ 380580 w 462571"/>
              <a:gd name="connsiteY13" fmla="*/ 565012 h 574587"/>
              <a:gd name="connsiteX14" fmla="*/ 309638 w 462571"/>
              <a:gd name="connsiteY14" fmla="*/ 574587 h 574587"/>
              <a:gd name="connsiteX15" fmla="*/ 258799 w 462571"/>
              <a:gd name="connsiteY15" fmla="*/ 572345 h 574587"/>
              <a:gd name="connsiteX16" fmla="*/ 223590 w 462571"/>
              <a:gd name="connsiteY16" fmla="*/ 570045 h 574587"/>
              <a:gd name="connsiteX17" fmla="*/ 159825 w 462571"/>
              <a:gd name="connsiteY17" fmla="*/ 551383 h 574587"/>
              <a:gd name="connsiteX18" fmla="*/ 110101 w 462571"/>
              <a:gd name="connsiteY18" fmla="*/ 535979 h 574587"/>
              <a:gd name="connsiteX19" fmla="*/ 71513 w 462571"/>
              <a:gd name="connsiteY19" fmla="*/ 512675 h 574587"/>
              <a:gd name="connsiteX20" fmla="*/ 40309 w 462571"/>
              <a:gd name="connsiteY20" fmla="*/ 349249 h 574587"/>
              <a:gd name="connsiteX21" fmla="*/ 19768 w 462571"/>
              <a:gd name="connsiteY21" fmla="*/ 218985 h 574587"/>
              <a:gd name="connsiteX22" fmla="*/ 4828 w 462571"/>
              <a:gd name="connsiteY22" fmla="*/ 130645 h 574587"/>
              <a:gd name="connsiteX23" fmla="*/ 1734 w 462571"/>
              <a:gd name="connsiteY23" fmla="*/ 101883 h 574587"/>
              <a:gd name="connsiteX24" fmla="*/ 14165 w 462571"/>
              <a:gd name="connsiteY24" fmla="*/ 67759 h 574587"/>
              <a:gd name="connsiteX25" fmla="*/ 51672 w 462571"/>
              <a:gd name="connsiteY25" fmla="*/ 34869 h 574587"/>
              <a:gd name="connsiteX26" fmla="*/ 90563 w 462571"/>
              <a:gd name="connsiteY26" fmla="*/ 12612 h 574587"/>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23590 w 462571"/>
              <a:gd name="connsiteY16" fmla="*/ 570045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9825 w 462571"/>
              <a:gd name="connsiteY17" fmla="*/ 551383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10101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1513 w 462571"/>
              <a:gd name="connsiteY19" fmla="*/ 512675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1154 w 462571"/>
              <a:gd name="connsiteY4" fmla="*/ 3087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0563 w 462571"/>
              <a:gd name="connsiteY0" fmla="*/ 12612 h 576084"/>
              <a:gd name="connsiteX1" fmla="*/ 170871 w 462571"/>
              <a:gd name="connsiteY1" fmla="*/ 4872 h 576084"/>
              <a:gd name="connsiteX2" fmla="*/ 292413 w 462571"/>
              <a:gd name="connsiteY2" fmla="*/ 0 h 576084"/>
              <a:gd name="connsiteX3" fmla="*/ 357773 w 462571"/>
              <a:gd name="connsiteY3" fmla="*/ 381 h 576084"/>
              <a:gd name="connsiteX4" fmla="*/ 404889 w 462571"/>
              <a:gd name="connsiteY4" fmla="*/ 10573 h 576084"/>
              <a:gd name="connsiteX5" fmla="*/ 439941 w 462571"/>
              <a:gd name="connsiteY5" fmla="*/ 40807 h 576084"/>
              <a:gd name="connsiteX6" fmla="*/ 458095 w 462571"/>
              <a:gd name="connsiteY6" fmla="*/ 73754 h 576084"/>
              <a:gd name="connsiteX7" fmla="*/ 460260 w 462571"/>
              <a:gd name="connsiteY7" fmla="*/ 169524 h 576084"/>
              <a:gd name="connsiteX8" fmla="*/ 462571 w 462571"/>
              <a:gd name="connsiteY8" fmla="*/ 243627 h 576084"/>
              <a:gd name="connsiteX9" fmla="*/ 460481 w 462571"/>
              <a:gd name="connsiteY9" fmla="*/ 353741 h 576084"/>
              <a:gd name="connsiteX10" fmla="*/ 457276 w 462571"/>
              <a:gd name="connsiteY10" fmla="*/ 455525 h 576084"/>
              <a:gd name="connsiteX11" fmla="*/ 441807 w 462571"/>
              <a:gd name="connsiteY11" fmla="*/ 500476 h 576084"/>
              <a:gd name="connsiteX12" fmla="*/ 417532 w 462571"/>
              <a:gd name="connsiteY12" fmla="*/ 542400 h 576084"/>
              <a:gd name="connsiteX13" fmla="*/ 380580 w 462571"/>
              <a:gd name="connsiteY13" fmla="*/ 565012 h 576084"/>
              <a:gd name="connsiteX14" fmla="*/ 311506 w 462571"/>
              <a:gd name="connsiteY14" fmla="*/ 576084 h 576084"/>
              <a:gd name="connsiteX15" fmla="*/ 258799 w 462571"/>
              <a:gd name="connsiteY15" fmla="*/ 572345 h 576084"/>
              <a:gd name="connsiteX16" fmla="*/ 201181 w 462571"/>
              <a:gd name="connsiteY16" fmla="*/ 568548 h 576084"/>
              <a:gd name="connsiteX17" fmla="*/ 152355 w 462571"/>
              <a:gd name="connsiteY17" fmla="*/ 555875 h 576084"/>
              <a:gd name="connsiteX18" fmla="*/ 100764 w 462571"/>
              <a:gd name="connsiteY18" fmla="*/ 535979 h 576084"/>
              <a:gd name="connsiteX19" fmla="*/ 73380 w 462571"/>
              <a:gd name="connsiteY19" fmla="*/ 508183 h 576084"/>
              <a:gd name="connsiteX20" fmla="*/ 40309 w 462571"/>
              <a:gd name="connsiteY20" fmla="*/ 349249 h 576084"/>
              <a:gd name="connsiteX21" fmla="*/ 19768 w 462571"/>
              <a:gd name="connsiteY21" fmla="*/ 218985 h 576084"/>
              <a:gd name="connsiteX22" fmla="*/ 4828 w 462571"/>
              <a:gd name="connsiteY22" fmla="*/ 130645 h 576084"/>
              <a:gd name="connsiteX23" fmla="*/ 1734 w 462571"/>
              <a:gd name="connsiteY23" fmla="*/ 101883 h 576084"/>
              <a:gd name="connsiteX24" fmla="*/ 14165 w 462571"/>
              <a:gd name="connsiteY24" fmla="*/ 67759 h 576084"/>
              <a:gd name="connsiteX25" fmla="*/ 51672 w 462571"/>
              <a:gd name="connsiteY25" fmla="*/ 34869 h 576084"/>
              <a:gd name="connsiteX26" fmla="*/ 90563 w 462571"/>
              <a:gd name="connsiteY26" fmla="*/ 12612 h 576084"/>
              <a:gd name="connsiteX0" fmla="*/ 95359 w 467367"/>
              <a:gd name="connsiteY0" fmla="*/ 12612 h 576084"/>
              <a:gd name="connsiteX1" fmla="*/ 175667 w 467367"/>
              <a:gd name="connsiteY1" fmla="*/ 4872 h 576084"/>
              <a:gd name="connsiteX2" fmla="*/ 297209 w 467367"/>
              <a:gd name="connsiteY2" fmla="*/ 0 h 576084"/>
              <a:gd name="connsiteX3" fmla="*/ 362569 w 467367"/>
              <a:gd name="connsiteY3" fmla="*/ 381 h 576084"/>
              <a:gd name="connsiteX4" fmla="*/ 409685 w 467367"/>
              <a:gd name="connsiteY4" fmla="*/ 10573 h 576084"/>
              <a:gd name="connsiteX5" fmla="*/ 444737 w 467367"/>
              <a:gd name="connsiteY5" fmla="*/ 40807 h 576084"/>
              <a:gd name="connsiteX6" fmla="*/ 462891 w 467367"/>
              <a:gd name="connsiteY6" fmla="*/ 73754 h 576084"/>
              <a:gd name="connsiteX7" fmla="*/ 465056 w 467367"/>
              <a:gd name="connsiteY7" fmla="*/ 169524 h 576084"/>
              <a:gd name="connsiteX8" fmla="*/ 467367 w 467367"/>
              <a:gd name="connsiteY8" fmla="*/ 243627 h 576084"/>
              <a:gd name="connsiteX9" fmla="*/ 465277 w 467367"/>
              <a:gd name="connsiteY9" fmla="*/ 353741 h 576084"/>
              <a:gd name="connsiteX10" fmla="*/ 462072 w 467367"/>
              <a:gd name="connsiteY10" fmla="*/ 455525 h 576084"/>
              <a:gd name="connsiteX11" fmla="*/ 446603 w 467367"/>
              <a:gd name="connsiteY11" fmla="*/ 500476 h 576084"/>
              <a:gd name="connsiteX12" fmla="*/ 422328 w 467367"/>
              <a:gd name="connsiteY12" fmla="*/ 542400 h 576084"/>
              <a:gd name="connsiteX13" fmla="*/ 385376 w 467367"/>
              <a:gd name="connsiteY13" fmla="*/ 565012 h 576084"/>
              <a:gd name="connsiteX14" fmla="*/ 316302 w 467367"/>
              <a:gd name="connsiteY14" fmla="*/ 576084 h 576084"/>
              <a:gd name="connsiteX15" fmla="*/ 263595 w 467367"/>
              <a:gd name="connsiteY15" fmla="*/ 572345 h 576084"/>
              <a:gd name="connsiteX16" fmla="*/ 205977 w 467367"/>
              <a:gd name="connsiteY16" fmla="*/ 568548 h 576084"/>
              <a:gd name="connsiteX17" fmla="*/ 157151 w 467367"/>
              <a:gd name="connsiteY17" fmla="*/ 555875 h 576084"/>
              <a:gd name="connsiteX18" fmla="*/ 105560 w 467367"/>
              <a:gd name="connsiteY18" fmla="*/ 535979 h 576084"/>
              <a:gd name="connsiteX19" fmla="*/ 78176 w 467367"/>
              <a:gd name="connsiteY19" fmla="*/ 508183 h 576084"/>
              <a:gd name="connsiteX20" fmla="*/ 45105 w 467367"/>
              <a:gd name="connsiteY20" fmla="*/ 349249 h 576084"/>
              <a:gd name="connsiteX21" fmla="*/ 24564 w 467367"/>
              <a:gd name="connsiteY21" fmla="*/ 218985 h 576084"/>
              <a:gd name="connsiteX22" fmla="*/ 9624 w 467367"/>
              <a:gd name="connsiteY22" fmla="*/ 130645 h 576084"/>
              <a:gd name="connsiteX23" fmla="*/ 927 w 467367"/>
              <a:gd name="connsiteY23" fmla="*/ 82418 h 576084"/>
              <a:gd name="connsiteX24" fmla="*/ 18961 w 467367"/>
              <a:gd name="connsiteY24" fmla="*/ 67759 h 576084"/>
              <a:gd name="connsiteX25" fmla="*/ 56468 w 467367"/>
              <a:gd name="connsiteY25" fmla="*/ 34869 h 576084"/>
              <a:gd name="connsiteX26" fmla="*/ 95359 w 467367"/>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2890 w 461296"/>
              <a:gd name="connsiteY24" fmla="*/ 67759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34869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6257 w 461296"/>
              <a:gd name="connsiteY12" fmla="*/ 542400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79305 w 461296"/>
              <a:gd name="connsiteY13" fmla="*/ 565012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10231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6084"/>
              <a:gd name="connsiteX1" fmla="*/ 169596 w 461296"/>
              <a:gd name="connsiteY1" fmla="*/ 4872 h 576084"/>
              <a:gd name="connsiteX2" fmla="*/ 291138 w 461296"/>
              <a:gd name="connsiteY2" fmla="*/ 0 h 576084"/>
              <a:gd name="connsiteX3" fmla="*/ 356498 w 461296"/>
              <a:gd name="connsiteY3" fmla="*/ 381 h 576084"/>
              <a:gd name="connsiteX4" fmla="*/ 403614 w 461296"/>
              <a:gd name="connsiteY4" fmla="*/ 10573 h 576084"/>
              <a:gd name="connsiteX5" fmla="*/ 438666 w 461296"/>
              <a:gd name="connsiteY5" fmla="*/ 40807 h 576084"/>
              <a:gd name="connsiteX6" fmla="*/ 456820 w 461296"/>
              <a:gd name="connsiteY6" fmla="*/ 73754 h 576084"/>
              <a:gd name="connsiteX7" fmla="*/ 458985 w 461296"/>
              <a:gd name="connsiteY7" fmla="*/ 169524 h 576084"/>
              <a:gd name="connsiteX8" fmla="*/ 461296 w 461296"/>
              <a:gd name="connsiteY8" fmla="*/ 243627 h 576084"/>
              <a:gd name="connsiteX9" fmla="*/ 459206 w 461296"/>
              <a:gd name="connsiteY9" fmla="*/ 353741 h 576084"/>
              <a:gd name="connsiteX10" fmla="*/ 456001 w 461296"/>
              <a:gd name="connsiteY10" fmla="*/ 455525 h 576084"/>
              <a:gd name="connsiteX11" fmla="*/ 440532 w 461296"/>
              <a:gd name="connsiteY11" fmla="*/ 500476 h 576084"/>
              <a:gd name="connsiteX12" fmla="*/ 414390 w 461296"/>
              <a:gd name="connsiteY12" fmla="*/ 545395 h 576084"/>
              <a:gd name="connsiteX13" fmla="*/ 364365 w 461296"/>
              <a:gd name="connsiteY13" fmla="*/ 569504 h 576084"/>
              <a:gd name="connsiteX14" fmla="*/ 304629 w 461296"/>
              <a:gd name="connsiteY14" fmla="*/ 576084 h 576084"/>
              <a:gd name="connsiteX15" fmla="*/ 257524 w 461296"/>
              <a:gd name="connsiteY15" fmla="*/ 572345 h 576084"/>
              <a:gd name="connsiteX16" fmla="*/ 199906 w 461296"/>
              <a:gd name="connsiteY16" fmla="*/ 568548 h 576084"/>
              <a:gd name="connsiteX17" fmla="*/ 151080 w 461296"/>
              <a:gd name="connsiteY17" fmla="*/ 555875 h 576084"/>
              <a:gd name="connsiteX18" fmla="*/ 99489 w 461296"/>
              <a:gd name="connsiteY18" fmla="*/ 535979 h 576084"/>
              <a:gd name="connsiteX19" fmla="*/ 72105 w 461296"/>
              <a:gd name="connsiteY19" fmla="*/ 508183 h 576084"/>
              <a:gd name="connsiteX20" fmla="*/ 39034 w 461296"/>
              <a:gd name="connsiteY20" fmla="*/ 349249 h 576084"/>
              <a:gd name="connsiteX21" fmla="*/ 18493 w 461296"/>
              <a:gd name="connsiteY21" fmla="*/ 218985 h 576084"/>
              <a:gd name="connsiteX22" fmla="*/ 3553 w 461296"/>
              <a:gd name="connsiteY22" fmla="*/ 130645 h 576084"/>
              <a:gd name="connsiteX23" fmla="*/ 2326 w 461296"/>
              <a:gd name="connsiteY23" fmla="*/ 79423 h 576084"/>
              <a:gd name="connsiteX24" fmla="*/ 18492 w 461296"/>
              <a:gd name="connsiteY24" fmla="*/ 48295 h 576084"/>
              <a:gd name="connsiteX25" fmla="*/ 50397 w 461296"/>
              <a:gd name="connsiteY25" fmla="*/ 22891 h 576084"/>
              <a:gd name="connsiteX26" fmla="*/ 89288 w 461296"/>
              <a:gd name="connsiteY26" fmla="*/ 12612 h 57608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64365 w 461296"/>
              <a:gd name="connsiteY13" fmla="*/ 569504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414390 w 461296"/>
              <a:gd name="connsiteY12" fmla="*/ 545395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40532 w 461296"/>
              <a:gd name="connsiteY11" fmla="*/ 500476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56001 w 461296"/>
              <a:gd name="connsiteY10" fmla="*/ 455525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59206 w 461296"/>
              <a:gd name="connsiteY9" fmla="*/ 353741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61296"/>
              <a:gd name="connsiteY0" fmla="*/ 12612 h 578334"/>
              <a:gd name="connsiteX1" fmla="*/ 169596 w 461296"/>
              <a:gd name="connsiteY1" fmla="*/ 4872 h 578334"/>
              <a:gd name="connsiteX2" fmla="*/ 291138 w 461296"/>
              <a:gd name="connsiteY2" fmla="*/ 0 h 578334"/>
              <a:gd name="connsiteX3" fmla="*/ 356498 w 461296"/>
              <a:gd name="connsiteY3" fmla="*/ 381 h 578334"/>
              <a:gd name="connsiteX4" fmla="*/ 403614 w 461296"/>
              <a:gd name="connsiteY4" fmla="*/ 10573 h 578334"/>
              <a:gd name="connsiteX5" fmla="*/ 438666 w 461296"/>
              <a:gd name="connsiteY5" fmla="*/ 40807 h 578334"/>
              <a:gd name="connsiteX6" fmla="*/ 456820 w 461296"/>
              <a:gd name="connsiteY6" fmla="*/ 73754 h 578334"/>
              <a:gd name="connsiteX7" fmla="*/ 458985 w 461296"/>
              <a:gd name="connsiteY7" fmla="*/ 169524 h 578334"/>
              <a:gd name="connsiteX8" fmla="*/ 461296 w 461296"/>
              <a:gd name="connsiteY8" fmla="*/ 243627 h 578334"/>
              <a:gd name="connsiteX9" fmla="*/ 433561 w 461296"/>
              <a:gd name="connsiteY9" fmla="*/ 284612 h 578334"/>
              <a:gd name="connsiteX10" fmla="*/ 427858 w 461296"/>
              <a:gd name="connsiteY10" fmla="*/ 344618 h 578334"/>
              <a:gd name="connsiteX11" fmla="*/ 420047 w 461296"/>
              <a:gd name="connsiteY11" fmla="*/ 409711 h 578334"/>
              <a:gd name="connsiteX12" fmla="*/ 394262 w 461296"/>
              <a:gd name="connsiteY12" fmla="*/ 460598 h 578334"/>
              <a:gd name="connsiteX13" fmla="*/ 350650 w 461296"/>
              <a:gd name="connsiteY13" fmla="*/ 520019 h 578334"/>
              <a:gd name="connsiteX14" fmla="*/ 304629 w 461296"/>
              <a:gd name="connsiteY14" fmla="*/ 576084 h 578334"/>
              <a:gd name="connsiteX15" fmla="*/ 250054 w 461296"/>
              <a:gd name="connsiteY15" fmla="*/ 578334 h 578334"/>
              <a:gd name="connsiteX16" fmla="*/ 199906 w 461296"/>
              <a:gd name="connsiteY16" fmla="*/ 568548 h 578334"/>
              <a:gd name="connsiteX17" fmla="*/ 151080 w 461296"/>
              <a:gd name="connsiteY17" fmla="*/ 555875 h 578334"/>
              <a:gd name="connsiteX18" fmla="*/ 99489 w 461296"/>
              <a:gd name="connsiteY18" fmla="*/ 535979 h 578334"/>
              <a:gd name="connsiteX19" fmla="*/ 72105 w 461296"/>
              <a:gd name="connsiteY19" fmla="*/ 508183 h 578334"/>
              <a:gd name="connsiteX20" fmla="*/ 39034 w 461296"/>
              <a:gd name="connsiteY20" fmla="*/ 349249 h 578334"/>
              <a:gd name="connsiteX21" fmla="*/ 18493 w 461296"/>
              <a:gd name="connsiteY21" fmla="*/ 218985 h 578334"/>
              <a:gd name="connsiteX22" fmla="*/ 3553 w 461296"/>
              <a:gd name="connsiteY22" fmla="*/ 130645 h 578334"/>
              <a:gd name="connsiteX23" fmla="*/ 2326 w 461296"/>
              <a:gd name="connsiteY23" fmla="*/ 79423 h 578334"/>
              <a:gd name="connsiteX24" fmla="*/ 18492 w 461296"/>
              <a:gd name="connsiteY24" fmla="*/ 48295 h 578334"/>
              <a:gd name="connsiteX25" fmla="*/ 50397 w 461296"/>
              <a:gd name="connsiteY25" fmla="*/ 22891 h 578334"/>
              <a:gd name="connsiteX26" fmla="*/ 89288 w 461296"/>
              <a:gd name="connsiteY26" fmla="*/ 12612 h 578334"/>
              <a:gd name="connsiteX0" fmla="*/ 89288 w 459007"/>
              <a:gd name="connsiteY0" fmla="*/ 12612 h 578334"/>
              <a:gd name="connsiteX1" fmla="*/ 169596 w 459007"/>
              <a:gd name="connsiteY1" fmla="*/ 4872 h 578334"/>
              <a:gd name="connsiteX2" fmla="*/ 291138 w 459007"/>
              <a:gd name="connsiteY2" fmla="*/ 0 h 578334"/>
              <a:gd name="connsiteX3" fmla="*/ 356498 w 459007"/>
              <a:gd name="connsiteY3" fmla="*/ 381 h 578334"/>
              <a:gd name="connsiteX4" fmla="*/ 403614 w 459007"/>
              <a:gd name="connsiteY4" fmla="*/ 10573 h 578334"/>
              <a:gd name="connsiteX5" fmla="*/ 438666 w 459007"/>
              <a:gd name="connsiteY5" fmla="*/ 40807 h 578334"/>
              <a:gd name="connsiteX6" fmla="*/ 456820 w 459007"/>
              <a:gd name="connsiteY6" fmla="*/ 73754 h 578334"/>
              <a:gd name="connsiteX7" fmla="*/ 458985 w 459007"/>
              <a:gd name="connsiteY7" fmla="*/ 169524 h 578334"/>
              <a:gd name="connsiteX8" fmla="*/ 440998 w 459007"/>
              <a:gd name="connsiteY8" fmla="*/ 227965 h 578334"/>
              <a:gd name="connsiteX9" fmla="*/ 433561 w 459007"/>
              <a:gd name="connsiteY9" fmla="*/ 284612 h 578334"/>
              <a:gd name="connsiteX10" fmla="*/ 427858 w 459007"/>
              <a:gd name="connsiteY10" fmla="*/ 344618 h 578334"/>
              <a:gd name="connsiteX11" fmla="*/ 420047 w 459007"/>
              <a:gd name="connsiteY11" fmla="*/ 409711 h 578334"/>
              <a:gd name="connsiteX12" fmla="*/ 394262 w 459007"/>
              <a:gd name="connsiteY12" fmla="*/ 460598 h 578334"/>
              <a:gd name="connsiteX13" fmla="*/ 350650 w 459007"/>
              <a:gd name="connsiteY13" fmla="*/ 520019 h 578334"/>
              <a:gd name="connsiteX14" fmla="*/ 304629 w 459007"/>
              <a:gd name="connsiteY14" fmla="*/ 576084 h 578334"/>
              <a:gd name="connsiteX15" fmla="*/ 250054 w 459007"/>
              <a:gd name="connsiteY15" fmla="*/ 578334 h 578334"/>
              <a:gd name="connsiteX16" fmla="*/ 199906 w 459007"/>
              <a:gd name="connsiteY16" fmla="*/ 568548 h 578334"/>
              <a:gd name="connsiteX17" fmla="*/ 151080 w 459007"/>
              <a:gd name="connsiteY17" fmla="*/ 555875 h 578334"/>
              <a:gd name="connsiteX18" fmla="*/ 99489 w 459007"/>
              <a:gd name="connsiteY18" fmla="*/ 535979 h 578334"/>
              <a:gd name="connsiteX19" fmla="*/ 72105 w 459007"/>
              <a:gd name="connsiteY19" fmla="*/ 508183 h 578334"/>
              <a:gd name="connsiteX20" fmla="*/ 39034 w 459007"/>
              <a:gd name="connsiteY20" fmla="*/ 349249 h 578334"/>
              <a:gd name="connsiteX21" fmla="*/ 18493 w 459007"/>
              <a:gd name="connsiteY21" fmla="*/ 218985 h 578334"/>
              <a:gd name="connsiteX22" fmla="*/ 3553 w 459007"/>
              <a:gd name="connsiteY22" fmla="*/ 130645 h 578334"/>
              <a:gd name="connsiteX23" fmla="*/ 2326 w 459007"/>
              <a:gd name="connsiteY23" fmla="*/ 79423 h 578334"/>
              <a:gd name="connsiteX24" fmla="*/ 18492 w 459007"/>
              <a:gd name="connsiteY24" fmla="*/ 48295 h 578334"/>
              <a:gd name="connsiteX25" fmla="*/ 50397 w 459007"/>
              <a:gd name="connsiteY25" fmla="*/ 22891 h 578334"/>
              <a:gd name="connsiteX26" fmla="*/ 89288 w 459007"/>
              <a:gd name="connsiteY26" fmla="*/ 12612 h 578334"/>
              <a:gd name="connsiteX0" fmla="*/ 89288 w 456848"/>
              <a:gd name="connsiteY0" fmla="*/ 12612 h 578334"/>
              <a:gd name="connsiteX1" fmla="*/ 169596 w 456848"/>
              <a:gd name="connsiteY1" fmla="*/ 4872 h 578334"/>
              <a:gd name="connsiteX2" fmla="*/ 291138 w 456848"/>
              <a:gd name="connsiteY2" fmla="*/ 0 h 578334"/>
              <a:gd name="connsiteX3" fmla="*/ 356498 w 456848"/>
              <a:gd name="connsiteY3" fmla="*/ 381 h 578334"/>
              <a:gd name="connsiteX4" fmla="*/ 403614 w 456848"/>
              <a:gd name="connsiteY4" fmla="*/ 10573 h 578334"/>
              <a:gd name="connsiteX5" fmla="*/ 438666 w 456848"/>
              <a:gd name="connsiteY5" fmla="*/ 40807 h 578334"/>
              <a:gd name="connsiteX6" fmla="*/ 456820 w 456848"/>
              <a:gd name="connsiteY6" fmla="*/ 73754 h 578334"/>
              <a:gd name="connsiteX7" fmla="*/ 444918 w 456848"/>
              <a:gd name="connsiteY7" fmla="*/ 150130 h 578334"/>
              <a:gd name="connsiteX8" fmla="*/ 440998 w 456848"/>
              <a:gd name="connsiteY8" fmla="*/ 227965 h 578334"/>
              <a:gd name="connsiteX9" fmla="*/ 433561 w 456848"/>
              <a:gd name="connsiteY9" fmla="*/ 284612 h 578334"/>
              <a:gd name="connsiteX10" fmla="*/ 427858 w 456848"/>
              <a:gd name="connsiteY10" fmla="*/ 344618 h 578334"/>
              <a:gd name="connsiteX11" fmla="*/ 420047 w 456848"/>
              <a:gd name="connsiteY11" fmla="*/ 409711 h 578334"/>
              <a:gd name="connsiteX12" fmla="*/ 394262 w 456848"/>
              <a:gd name="connsiteY12" fmla="*/ 460598 h 578334"/>
              <a:gd name="connsiteX13" fmla="*/ 350650 w 456848"/>
              <a:gd name="connsiteY13" fmla="*/ 520019 h 578334"/>
              <a:gd name="connsiteX14" fmla="*/ 304629 w 456848"/>
              <a:gd name="connsiteY14" fmla="*/ 576084 h 578334"/>
              <a:gd name="connsiteX15" fmla="*/ 250054 w 456848"/>
              <a:gd name="connsiteY15" fmla="*/ 578334 h 578334"/>
              <a:gd name="connsiteX16" fmla="*/ 199906 w 456848"/>
              <a:gd name="connsiteY16" fmla="*/ 568548 h 578334"/>
              <a:gd name="connsiteX17" fmla="*/ 151080 w 456848"/>
              <a:gd name="connsiteY17" fmla="*/ 555875 h 578334"/>
              <a:gd name="connsiteX18" fmla="*/ 99489 w 456848"/>
              <a:gd name="connsiteY18" fmla="*/ 535979 h 578334"/>
              <a:gd name="connsiteX19" fmla="*/ 72105 w 456848"/>
              <a:gd name="connsiteY19" fmla="*/ 508183 h 578334"/>
              <a:gd name="connsiteX20" fmla="*/ 39034 w 456848"/>
              <a:gd name="connsiteY20" fmla="*/ 349249 h 578334"/>
              <a:gd name="connsiteX21" fmla="*/ 18493 w 456848"/>
              <a:gd name="connsiteY21" fmla="*/ 218985 h 578334"/>
              <a:gd name="connsiteX22" fmla="*/ 3553 w 456848"/>
              <a:gd name="connsiteY22" fmla="*/ 130645 h 578334"/>
              <a:gd name="connsiteX23" fmla="*/ 2326 w 456848"/>
              <a:gd name="connsiteY23" fmla="*/ 79423 h 578334"/>
              <a:gd name="connsiteX24" fmla="*/ 18492 w 456848"/>
              <a:gd name="connsiteY24" fmla="*/ 48295 h 578334"/>
              <a:gd name="connsiteX25" fmla="*/ 50397 w 456848"/>
              <a:gd name="connsiteY25" fmla="*/ 22891 h 578334"/>
              <a:gd name="connsiteX26" fmla="*/ 89288 w 456848"/>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0650 w 444992"/>
              <a:gd name="connsiteY13" fmla="*/ 520019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4262 w 444992"/>
              <a:gd name="connsiteY12" fmla="*/ 460598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20047 w 444992"/>
              <a:gd name="connsiteY11" fmla="*/ 409711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3561 w 444992"/>
              <a:gd name="connsiteY9" fmla="*/ 284612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78334"/>
              <a:gd name="connsiteX1" fmla="*/ 169596 w 444992"/>
              <a:gd name="connsiteY1" fmla="*/ 4872 h 578334"/>
              <a:gd name="connsiteX2" fmla="*/ 291138 w 444992"/>
              <a:gd name="connsiteY2" fmla="*/ 0 h 578334"/>
              <a:gd name="connsiteX3" fmla="*/ 356498 w 444992"/>
              <a:gd name="connsiteY3" fmla="*/ 381 h 578334"/>
              <a:gd name="connsiteX4" fmla="*/ 403614 w 444992"/>
              <a:gd name="connsiteY4" fmla="*/ 10573 h 578334"/>
              <a:gd name="connsiteX5" fmla="*/ 438666 w 444992"/>
              <a:gd name="connsiteY5" fmla="*/ 40807 h 578334"/>
              <a:gd name="connsiteX6" fmla="*/ 444002 w 444992"/>
              <a:gd name="connsiteY6" fmla="*/ 75249 h 578334"/>
              <a:gd name="connsiteX7" fmla="*/ 444918 w 444992"/>
              <a:gd name="connsiteY7" fmla="*/ 150130 h 578334"/>
              <a:gd name="connsiteX8" fmla="*/ 440998 w 444992"/>
              <a:gd name="connsiteY8" fmla="*/ 227965 h 578334"/>
              <a:gd name="connsiteX9" fmla="*/ 435876 w 444992"/>
              <a:gd name="connsiteY9" fmla="*/ 287347 h 578334"/>
              <a:gd name="connsiteX10" fmla="*/ 427858 w 444992"/>
              <a:gd name="connsiteY10" fmla="*/ 344618 h 578334"/>
              <a:gd name="connsiteX11" fmla="*/ 412037 w 444992"/>
              <a:gd name="connsiteY11" fmla="*/ 419660 h 578334"/>
              <a:gd name="connsiteX12" fmla="*/ 395511 w 444992"/>
              <a:gd name="connsiteY12" fmla="*/ 481487 h 578334"/>
              <a:gd name="connsiteX13" fmla="*/ 355993 w 444992"/>
              <a:gd name="connsiteY13" fmla="*/ 537426 h 578334"/>
              <a:gd name="connsiteX14" fmla="*/ 304629 w 444992"/>
              <a:gd name="connsiteY14" fmla="*/ 576084 h 578334"/>
              <a:gd name="connsiteX15" fmla="*/ 250054 w 444992"/>
              <a:gd name="connsiteY15" fmla="*/ 578334 h 578334"/>
              <a:gd name="connsiteX16" fmla="*/ 199906 w 444992"/>
              <a:gd name="connsiteY16" fmla="*/ 568548 h 578334"/>
              <a:gd name="connsiteX17" fmla="*/ 151080 w 444992"/>
              <a:gd name="connsiteY17" fmla="*/ 555875 h 578334"/>
              <a:gd name="connsiteX18" fmla="*/ 99489 w 444992"/>
              <a:gd name="connsiteY18" fmla="*/ 535979 h 578334"/>
              <a:gd name="connsiteX19" fmla="*/ 72105 w 444992"/>
              <a:gd name="connsiteY19" fmla="*/ 508183 h 578334"/>
              <a:gd name="connsiteX20" fmla="*/ 39034 w 444992"/>
              <a:gd name="connsiteY20" fmla="*/ 349249 h 578334"/>
              <a:gd name="connsiteX21" fmla="*/ 18493 w 444992"/>
              <a:gd name="connsiteY21" fmla="*/ 218985 h 578334"/>
              <a:gd name="connsiteX22" fmla="*/ 3553 w 444992"/>
              <a:gd name="connsiteY22" fmla="*/ 130645 h 578334"/>
              <a:gd name="connsiteX23" fmla="*/ 2326 w 444992"/>
              <a:gd name="connsiteY23" fmla="*/ 79423 h 578334"/>
              <a:gd name="connsiteX24" fmla="*/ 18492 w 444992"/>
              <a:gd name="connsiteY24" fmla="*/ 48295 h 578334"/>
              <a:gd name="connsiteX25" fmla="*/ 50397 w 444992"/>
              <a:gd name="connsiteY25" fmla="*/ 22891 h 578334"/>
              <a:gd name="connsiteX26" fmla="*/ 89288 w 444992"/>
              <a:gd name="connsiteY26" fmla="*/ 12612 h 578334"/>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199906 w 444992"/>
              <a:gd name="connsiteY16" fmla="*/ 568548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99489 w 444992"/>
              <a:gd name="connsiteY18" fmla="*/ 535979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72105 w 444992"/>
              <a:gd name="connsiteY19" fmla="*/ 508183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39034 w 444992"/>
              <a:gd name="connsiteY20" fmla="*/ 349249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89288 w 444992"/>
              <a:gd name="connsiteY0" fmla="*/ 12612 h 584302"/>
              <a:gd name="connsiteX1" fmla="*/ 169596 w 444992"/>
              <a:gd name="connsiteY1" fmla="*/ 4872 h 584302"/>
              <a:gd name="connsiteX2" fmla="*/ 291138 w 444992"/>
              <a:gd name="connsiteY2" fmla="*/ 0 h 584302"/>
              <a:gd name="connsiteX3" fmla="*/ 356498 w 444992"/>
              <a:gd name="connsiteY3" fmla="*/ 381 h 584302"/>
              <a:gd name="connsiteX4" fmla="*/ 403614 w 444992"/>
              <a:gd name="connsiteY4" fmla="*/ 10573 h 584302"/>
              <a:gd name="connsiteX5" fmla="*/ 438666 w 444992"/>
              <a:gd name="connsiteY5" fmla="*/ 40807 h 584302"/>
              <a:gd name="connsiteX6" fmla="*/ 444002 w 444992"/>
              <a:gd name="connsiteY6" fmla="*/ 75249 h 584302"/>
              <a:gd name="connsiteX7" fmla="*/ 444918 w 444992"/>
              <a:gd name="connsiteY7" fmla="*/ 150130 h 584302"/>
              <a:gd name="connsiteX8" fmla="*/ 440998 w 444992"/>
              <a:gd name="connsiteY8" fmla="*/ 227965 h 584302"/>
              <a:gd name="connsiteX9" fmla="*/ 435876 w 444992"/>
              <a:gd name="connsiteY9" fmla="*/ 287347 h 584302"/>
              <a:gd name="connsiteX10" fmla="*/ 427858 w 444992"/>
              <a:gd name="connsiteY10" fmla="*/ 344618 h 584302"/>
              <a:gd name="connsiteX11" fmla="*/ 412037 w 444992"/>
              <a:gd name="connsiteY11" fmla="*/ 419660 h 584302"/>
              <a:gd name="connsiteX12" fmla="*/ 395511 w 444992"/>
              <a:gd name="connsiteY12" fmla="*/ 481487 h 584302"/>
              <a:gd name="connsiteX13" fmla="*/ 355993 w 444992"/>
              <a:gd name="connsiteY13" fmla="*/ 537426 h 584302"/>
              <a:gd name="connsiteX14" fmla="*/ 304629 w 444992"/>
              <a:gd name="connsiteY14" fmla="*/ 576084 h 584302"/>
              <a:gd name="connsiteX15" fmla="*/ 250411 w 444992"/>
              <a:gd name="connsiteY15" fmla="*/ 584302 h 584302"/>
              <a:gd name="connsiteX16" fmla="*/ 200619 w 444992"/>
              <a:gd name="connsiteY16" fmla="*/ 580485 h 584302"/>
              <a:gd name="connsiteX17" fmla="*/ 151080 w 444992"/>
              <a:gd name="connsiteY17" fmla="*/ 555875 h 584302"/>
              <a:gd name="connsiteX18" fmla="*/ 106072 w 444992"/>
              <a:gd name="connsiteY18" fmla="*/ 502156 h 584302"/>
              <a:gd name="connsiteX19" fmla="*/ 88122 w 444992"/>
              <a:gd name="connsiteY19" fmla="*/ 452225 h 584302"/>
              <a:gd name="connsiteX20" fmla="*/ 61464 w 444992"/>
              <a:gd name="connsiteY20" fmla="*/ 328603 h 584302"/>
              <a:gd name="connsiteX21" fmla="*/ 18493 w 444992"/>
              <a:gd name="connsiteY21" fmla="*/ 218985 h 584302"/>
              <a:gd name="connsiteX22" fmla="*/ 3553 w 444992"/>
              <a:gd name="connsiteY22" fmla="*/ 130645 h 584302"/>
              <a:gd name="connsiteX23" fmla="*/ 2326 w 444992"/>
              <a:gd name="connsiteY23" fmla="*/ 79423 h 584302"/>
              <a:gd name="connsiteX24" fmla="*/ 18492 w 444992"/>
              <a:gd name="connsiteY24" fmla="*/ 48295 h 584302"/>
              <a:gd name="connsiteX25" fmla="*/ 50397 w 444992"/>
              <a:gd name="connsiteY25" fmla="*/ 22891 h 584302"/>
              <a:gd name="connsiteX26" fmla="*/ 89288 w 444992"/>
              <a:gd name="connsiteY26" fmla="*/ 12612 h 584302"/>
              <a:gd name="connsiteX0" fmla="*/ 90506 w 446210"/>
              <a:gd name="connsiteY0" fmla="*/ 12612 h 584302"/>
              <a:gd name="connsiteX1" fmla="*/ 170814 w 446210"/>
              <a:gd name="connsiteY1" fmla="*/ 4872 h 584302"/>
              <a:gd name="connsiteX2" fmla="*/ 292356 w 446210"/>
              <a:gd name="connsiteY2" fmla="*/ 0 h 584302"/>
              <a:gd name="connsiteX3" fmla="*/ 357716 w 446210"/>
              <a:gd name="connsiteY3" fmla="*/ 381 h 584302"/>
              <a:gd name="connsiteX4" fmla="*/ 404832 w 446210"/>
              <a:gd name="connsiteY4" fmla="*/ 10573 h 584302"/>
              <a:gd name="connsiteX5" fmla="*/ 439884 w 446210"/>
              <a:gd name="connsiteY5" fmla="*/ 40807 h 584302"/>
              <a:gd name="connsiteX6" fmla="*/ 445220 w 446210"/>
              <a:gd name="connsiteY6" fmla="*/ 75249 h 584302"/>
              <a:gd name="connsiteX7" fmla="*/ 446136 w 446210"/>
              <a:gd name="connsiteY7" fmla="*/ 150130 h 584302"/>
              <a:gd name="connsiteX8" fmla="*/ 442216 w 446210"/>
              <a:gd name="connsiteY8" fmla="*/ 227965 h 584302"/>
              <a:gd name="connsiteX9" fmla="*/ 437094 w 446210"/>
              <a:gd name="connsiteY9" fmla="*/ 287347 h 584302"/>
              <a:gd name="connsiteX10" fmla="*/ 429076 w 446210"/>
              <a:gd name="connsiteY10" fmla="*/ 344618 h 584302"/>
              <a:gd name="connsiteX11" fmla="*/ 413255 w 446210"/>
              <a:gd name="connsiteY11" fmla="*/ 419660 h 584302"/>
              <a:gd name="connsiteX12" fmla="*/ 396729 w 446210"/>
              <a:gd name="connsiteY12" fmla="*/ 481487 h 584302"/>
              <a:gd name="connsiteX13" fmla="*/ 357211 w 446210"/>
              <a:gd name="connsiteY13" fmla="*/ 537426 h 584302"/>
              <a:gd name="connsiteX14" fmla="*/ 305847 w 446210"/>
              <a:gd name="connsiteY14" fmla="*/ 576084 h 584302"/>
              <a:gd name="connsiteX15" fmla="*/ 251629 w 446210"/>
              <a:gd name="connsiteY15" fmla="*/ 584302 h 584302"/>
              <a:gd name="connsiteX16" fmla="*/ 201837 w 446210"/>
              <a:gd name="connsiteY16" fmla="*/ 580485 h 584302"/>
              <a:gd name="connsiteX17" fmla="*/ 152298 w 446210"/>
              <a:gd name="connsiteY17" fmla="*/ 555875 h 584302"/>
              <a:gd name="connsiteX18" fmla="*/ 107290 w 446210"/>
              <a:gd name="connsiteY18" fmla="*/ 502156 h 584302"/>
              <a:gd name="connsiteX19" fmla="*/ 89340 w 446210"/>
              <a:gd name="connsiteY19" fmla="*/ 452225 h 584302"/>
              <a:gd name="connsiteX20" fmla="*/ 62682 w 446210"/>
              <a:gd name="connsiteY20" fmla="*/ 328603 h 584302"/>
              <a:gd name="connsiteX21" fmla="*/ 47484 w 446210"/>
              <a:gd name="connsiteY21" fmla="*/ 215745 h 584302"/>
              <a:gd name="connsiteX22" fmla="*/ 4771 w 446210"/>
              <a:gd name="connsiteY22" fmla="*/ 130645 h 584302"/>
              <a:gd name="connsiteX23" fmla="*/ 3544 w 446210"/>
              <a:gd name="connsiteY23" fmla="*/ 79423 h 584302"/>
              <a:gd name="connsiteX24" fmla="*/ 19710 w 446210"/>
              <a:gd name="connsiteY24" fmla="*/ 48295 h 584302"/>
              <a:gd name="connsiteX25" fmla="*/ 51615 w 446210"/>
              <a:gd name="connsiteY25" fmla="*/ 22891 h 584302"/>
              <a:gd name="connsiteX26" fmla="*/ 90506 w 446210"/>
              <a:gd name="connsiteY26" fmla="*/ 12612 h 584302"/>
              <a:gd name="connsiteX0" fmla="*/ 87288 w 442992"/>
              <a:gd name="connsiteY0" fmla="*/ 12612 h 584302"/>
              <a:gd name="connsiteX1" fmla="*/ 167596 w 442992"/>
              <a:gd name="connsiteY1" fmla="*/ 4872 h 584302"/>
              <a:gd name="connsiteX2" fmla="*/ 289138 w 442992"/>
              <a:gd name="connsiteY2" fmla="*/ 0 h 584302"/>
              <a:gd name="connsiteX3" fmla="*/ 354498 w 442992"/>
              <a:gd name="connsiteY3" fmla="*/ 381 h 584302"/>
              <a:gd name="connsiteX4" fmla="*/ 401614 w 442992"/>
              <a:gd name="connsiteY4" fmla="*/ 10573 h 584302"/>
              <a:gd name="connsiteX5" fmla="*/ 436666 w 442992"/>
              <a:gd name="connsiteY5" fmla="*/ 40807 h 584302"/>
              <a:gd name="connsiteX6" fmla="*/ 442002 w 442992"/>
              <a:gd name="connsiteY6" fmla="*/ 75249 h 584302"/>
              <a:gd name="connsiteX7" fmla="*/ 442918 w 442992"/>
              <a:gd name="connsiteY7" fmla="*/ 150130 h 584302"/>
              <a:gd name="connsiteX8" fmla="*/ 438998 w 442992"/>
              <a:gd name="connsiteY8" fmla="*/ 227965 h 584302"/>
              <a:gd name="connsiteX9" fmla="*/ 433876 w 442992"/>
              <a:gd name="connsiteY9" fmla="*/ 287347 h 584302"/>
              <a:gd name="connsiteX10" fmla="*/ 425858 w 442992"/>
              <a:gd name="connsiteY10" fmla="*/ 344618 h 584302"/>
              <a:gd name="connsiteX11" fmla="*/ 410037 w 442992"/>
              <a:gd name="connsiteY11" fmla="*/ 419660 h 584302"/>
              <a:gd name="connsiteX12" fmla="*/ 393511 w 442992"/>
              <a:gd name="connsiteY12" fmla="*/ 481487 h 584302"/>
              <a:gd name="connsiteX13" fmla="*/ 353993 w 442992"/>
              <a:gd name="connsiteY13" fmla="*/ 537426 h 584302"/>
              <a:gd name="connsiteX14" fmla="*/ 302629 w 442992"/>
              <a:gd name="connsiteY14" fmla="*/ 576084 h 584302"/>
              <a:gd name="connsiteX15" fmla="*/ 248411 w 442992"/>
              <a:gd name="connsiteY15" fmla="*/ 584302 h 584302"/>
              <a:gd name="connsiteX16" fmla="*/ 198619 w 442992"/>
              <a:gd name="connsiteY16" fmla="*/ 580485 h 584302"/>
              <a:gd name="connsiteX17" fmla="*/ 149080 w 442992"/>
              <a:gd name="connsiteY17" fmla="*/ 555875 h 584302"/>
              <a:gd name="connsiteX18" fmla="*/ 104072 w 442992"/>
              <a:gd name="connsiteY18" fmla="*/ 502156 h 584302"/>
              <a:gd name="connsiteX19" fmla="*/ 86122 w 442992"/>
              <a:gd name="connsiteY19" fmla="*/ 452225 h 584302"/>
              <a:gd name="connsiteX20" fmla="*/ 59464 w 442992"/>
              <a:gd name="connsiteY20" fmla="*/ 328603 h 584302"/>
              <a:gd name="connsiteX21" fmla="*/ 44266 w 442992"/>
              <a:gd name="connsiteY21" fmla="*/ 215745 h 584302"/>
              <a:gd name="connsiteX22" fmla="*/ 33420 w 442992"/>
              <a:gd name="connsiteY22" fmla="*/ 123923 h 584302"/>
              <a:gd name="connsiteX23" fmla="*/ 326 w 442992"/>
              <a:gd name="connsiteY23" fmla="*/ 79423 h 584302"/>
              <a:gd name="connsiteX24" fmla="*/ 16492 w 442992"/>
              <a:gd name="connsiteY24" fmla="*/ 48295 h 584302"/>
              <a:gd name="connsiteX25" fmla="*/ 48397 w 442992"/>
              <a:gd name="connsiteY25" fmla="*/ 22891 h 584302"/>
              <a:gd name="connsiteX26" fmla="*/ 87288 w 442992"/>
              <a:gd name="connsiteY26" fmla="*/ 12612 h 584302"/>
              <a:gd name="connsiteX0" fmla="*/ 70796 w 426500"/>
              <a:gd name="connsiteY0" fmla="*/ 12612 h 584302"/>
              <a:gd name="connsiteX1" fmla="*/ 151104 w 426500"/>
              <a:gd name="connsiteY1" fmla="*/ 4872 h 584302"/>
              <a:gd name="connsiteX2" fmla="*/ 272646 w 426500"/>
              <a:gd name="connsiteY2" fmla="*/ 0 h 584302"/>
              <a:gd name="connsiteX3" fmla="*/ 338006 w 426500"/>
              <a:gd name="connsiteY3" fmla="*/ 381 h 584302"/>
              <a:gd name="connsiteX4" fmla="*/ 385122 w 426500"/>
              <a:gd name="connsiteY4" fmla="*/ 10573 h 584302"/>
              <a:gd name="connsiteX5" fmla="*/ 420174 w 426500"/>
              <a:gd name="connsiteY5" fmla="*/ 40807 h 584302"/>
              <a:gd name="connsiteX6" fmla="*/ 425510 w 426500"/>
              <a:gd name="connsiteY6" fmla="*/ 75249 h 584302"/>
              <a:gd name="connsiteX7" fmla="*/ 426426 w 426500"/>
              <a:gd name="connsiteY7" fmla="*/ 150130 h 584302"/>
              <a:gd name="connsiteX8" fmla="*/ 422506 w 426500"/>
              <a:gd name="connsiteY8" fmla="*/ 227965 h 584302"/>
              <a:gd name="connsiteX9" fmla="*/ 417384 w 426500"/>
              <a:gd name="connsiteY9" fmla="*/ 287347 h 584302"/>
              <a:gd name="connsiteX10" fmla="*/ 409366 w 426500"/>
              <a:gd name="connsiteY10" fmla="*/ 344618 h 584302"/>
              <a:gd name="connsiteX11" fmla="*/ 393545 w 426500"/>
              <a:gd name="connsiteY11" fmla="*/ 419660 h 584302"/>
              <a:gd name="connsiteX12" fmla="*/ 377019 w 426500"/>
              <a:gd name="connsiteY12" fmla="*/ 481487 h 584302"/>
              <a:gd name="connsiteX13" fmla="*/ 337501 w 426500"/>
              <a:gd name="connsiteY13" fmla="*/ 537426 h 584302"/>
              <a:gd name="connsiteX14" fmla="*/ 286137 w 426500"/>
              <a:gd name="connsiteY14" fmla="*/ 576084 h 584302"/>
              <a:gd name="connsiteX15" fmla="*/ 231919 w 426500"/>
              <a:gd name="connsiteY15" fmla="*/ 584302 h 584302"/>
              <a:gd name="connsiteX16" fmla="*/ 182127 w 426500"/>
              <a:gd name="connsiteY16" fmla="*/ 580485 h 584302"/>
              <a:gd name="connsiteX17" fmla="*/ 132588 w 426500"/>
              <a:gd name="connsiteY17" fmla="*/ 555875 h 584302"/>
              <a:gd name="connsiteX18" fmla="*/ 87580 w 426500"/>
              <a:gd name="connsiteY18" fmla="*/ 502156 h 584302"/>
              <a:gd name="connsiteX19" fmla="*/ 69630 w 426500"/>
              <a:gd name="connsiteY19" fmla="*/ 452225 h 584302"/>
              <a:gd name="connsiteX20" fmla="*/ 42972 w 426500"/>
              <a:gd name="connsiteY20" fmla="*/ 328603 h 584302"/>
              <a:gd name="connsiteX21" fmla="*/ 27774 w 426500"/>
              <a:gd name="connsiteY21" fmla="*/ 215745 h 584302"/>
              <a:gd name="connsiteX22" fmla="*/ 16928 w 426500"/>
              <a:gd name="connsiteY22" fmla="*/ 123923 h 584302"/>
              <a:gd name="connsiteX23" fmla="*/ 27097 w 426500"/>
              <a:gd name="connsiteY23" fmla="*/ 83392 h 584302"/>
              <a:gd name="connsiteX24" fmla="*/ 0 w 426500"/>
              <a:gd name="connsiteY24" fmla="*/ 48295 h 584302"/>
              <a:gd name="connsiteX25" fmla="*/ 31905 w 426500"/>
              <a:gd name="connsiteY25" fmla="*/ 22891 h 584302"/>
              <a:gd name="connsiteX26" fmla="*/ 70796 w 426500"/>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14979 w 409574"/>
              <a:gd name="connsiteY25" fmla="*/ 22891 h 584302"/>
              <a:gd name="connsiteX26" fmla="*/ 53870 w 409574"/>
              <a:gd name="connsiteY26" fmla="*/ 12612 h 584302"/>
              <a:gd name="connsiteX0" fmla="*/ 53870 w 409574"/>
              <a:gd name="connsiteY0" fmla="*/ 12612 h 584302"/>
              <a:gd name="connsiteX1" fmla="*/ 134178 w 409574"/>
              <a:gd name="connsiteY1" fmla="*/ 4872 h 584302"/>
              <a:gd name="connsiteX2" fmla="*/ 255720 w 409574"/>
              <a:gd name="connsiteY2" fmla="*/ 0 h 584302"/>
              <a:gd name="connsiteX3" fmla="*/ 321080 w 409574"/>
              <a:gd name="connsiteY3" fmla="*/ 381 h 584302"/>
              <a:gd name="connsiteX4" fmla="*/ 368196 w 409574"/>
              <a:gd name="connsiteY4" fmla="*/ 10573 h 584302"/>
              <a:gd name="connsiteX5" fmla="*/ 403248 w 409574"/>
              <a:gd name="connsiteY5" fmla="*/ 40807 h 584302"/>
              <a:gd name="connsiteX6" fmla="*/ 408584 w 409574"/>
              <a:gd name="connsiteY6" fmla="*/ 75249 h 584302"/>
              <a:gd name="connsiteX7" fmla="*/ 409500 w 409574"/>
              <a:gd name="connsiteY7" fmla="*/ 150130 h 584302"/>
              <a:gd name="connsiteX8" fmla="*/ 405580 w 409574"/>
              <a:gd name="connsiteY8" fmla="*/ 227965 h 584302"/>
              <a:gd name="connsiteX9" fmla="*/ 400458 w 409574"/>
              <a:gd name="connsiteY9" fmla="*/ 287347 h 584302"/>
              <a:gd name="connsiteX10" fmla="*/ 392440 w 409574"/>
              <a:gd name="connsiteY10" fmla="*/ 344618 h 584302"/>
              <a:gd name="connsiteX11" fmla="*/ 376619 w 409574"/>
              <a:gd name="connsiteY11" fmla="*/ 419660 h 584302"/>
              <a:gd name="connsiteX12" fmla="*/ 360093 w 409574"/>
              <a:gd name="connsiteY12" fmla="*/ 481487 h 584302"/>
              <a:gd name="connsiteX13" fmla="*/ 320575 w 409574"/>
              <a:gd name="connsiteY13" fmla="*/ 537426 h 584302"/>
              <a:gd name="connsiteX14" fmla="*/ 269211 w 409574"/>
              <a:gd name="connsiteY14" fmla="*/ 576084 h 584302"/>
              <a:gd name="connsiteX15" fmla="*/ 214993 w 409574"/>
              <a:gd name="connsiteY15" fmla="*/ 584302 h 584302"/>
              <a:gd name="connsiteX16" fmla="*/ 165201 w 409574"/>
              <a:gd name="connsiteY16" fmla="*/ 580485 h 584302"/>
              <a:gd name="connsiteX17" fmla="*/ 115662 w 409574"/>
              <a:gd name="connsiteY17" fmla="*/ 555875 h 584302"/>
              <a:gd name="connsiteX18" fmla="*/ 70654 w 409574"/>
              <a:gd name="connsiteY18" fmla="*/ 502156 h 584302"/>
              <a:gd name="connsiteX19" fmla="*/ 52704 w 409574"/>
              <a:gd name="connsiteY19" fmla="*/ 452225 h 584302"/>
              <a:gd name="connsiteX20" fmla="*/ 26046 w 409574"/>
              <a:gd name="connsiteY20" fmla="*/ 328603 h 584302"/>
              <a:gd name="connsiteX21" fmla="*/ 10848 w 409574"/>
              <a:gd name="connsiteY21" fmla="*/ 215745 h 584302"/>
              <a:gd name="connsiteX22" fmla="*/ 2 w 409574"/>
              <a:gd name="connsiteY22" fmla="*/ 123923 h 584302"/>
              <a:gd name="connsiteX23" fmla="*/ 10171 w 409574"/>
              <a:gd name="connsiteY23" fmla="*/ 83392 h 584302"/>
              <a:gd name="connsiteX24" fmla="*/ 9424 w 409574"/>
              <a:gd name="connsiteY24" fmla="*/ 57241 h 584302"/>
              <a:gd name="connsiteX25" fmla="*/ 26018 w 409574"/>
              <a:gd name="connsiteY25" fmla="*/ 27613 h 584302"/>
              <a:gd name="connsiteX26" fmla="*/ 53870 w 409574"/>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1789 w 411939"/>
              <a:gd name="connsiteY24" fmla="*/ 57241 h 584302"/>
              <a:gd name="connsiteX25" fmla="*/ 28383 w 411939"/>
              <a:gd name="connsiteY25" fmla="*/ 27613 h 584302"/>
              <a:gd name="connsiteX26" fmla="*/ 56235 w 411939"/>
              <a:gd name="connsiteY26" fmla="*/ 12612 h 584302"/>
              <a:gd name="connsiteX0" fmla="*/ 56235 w 411939"/>
              <a:gd name="connsiteY0" fmla="*/ 12612 h 584302"/>
              <a:gd name="connsiteX1" fmla="*/ 136543 w 411939"/>
              <a:gd name="connsiteY1" fmla="*/ 4872 h 584302"/>
              <a:gd name="connsiteX2" fmla="*/ 258085 w 411939"/>
              <a:gd name="connsiteY2" fmla="*/ 0 h 584302"/>
              <a:gd name="connsiteX3" fmla="*/ 323445 w 411939"/>
              <a:gd name="connsiteY3" fmla="*/ 381 h 584302"/>
              <a:gd name="connsiteX4" fmla="*/ 370561 w 411939"/>
              <a:gd name="connsiteY4" fmla="*/ 10573 h 584302"/>
              <a:gd name="connsiteX5" fmla="*/ 405613 w 411939"/>
              <a:gd name="connsiteY5" fmla="*/ 40807 h 584302"/>
              <a:gd name="connsiteX6" fmla="*/ 410949 w 411939"/>
              <a:gd name="connsiteY6" fmla="*/ 75249 h 584302"/>
              <a:gd name="connsiteX7" fmla="*/ 411865 w 411939"/>
              <a:gd name="connsiteY7" fmla="*/ 150130 h 584302"/>
              <a:gd name="connsiteX8" fmla="*/ 407945 w 411939"/>
              <a:gd name="connsiteY8" fmla="*/ 227965 h 584302"/>
              <a:gd name="connsiteX9" fmla="*/ 402823 w 411939"/>
              <a:gd name="connsiteY9" fmla="*/ 287347 h 584302"/>
              <a:gd name="connsiteX10" fmla="*/ 394805 w 411939"/>
              <a:gd name="connsiteY10" fmla="*/ 344618 h 584302"/>
              <a:gd name="connsiteX11" fmla="*/ 378984 w 411939"/>
              <a:gd name="connsiteY11" fmla="*/ 419660 h 584302"/>
              <a:gd name="connsiteX12" fmla="*/ 362458 w 411939"/>
              <a:gd name="connsiteY12" fmla="*/ 481487 h 584302"/>
              <a:gd name="connsiteX13" fmla="*/ 322940 w 411939"/>
              <a:gd name="connsiteY13" fmla="*/ 537426 h 584302"/>
              <a:gd name="connsiteX14" fmla="*/ 271576 w 411939"/>
              <a:gd name="connsiteY14" fmla="*/ 576084 h 584302"/>
              <a:gd name="connsiteX15" fmla="*/ 217358 w 411939"/>
              <a:gd name="connsiteY15" fmla="*/ 584302 h 584302"/>
              <a:gd name="connsiteX16" fmla="*/ 167566 w 411939"/>
              <a:gd name="connsiteY16" fmla="*/ 580485 h 584302"/>
              <a:gd name="connsiteX17" fmla="*/ 118027 w 411939"/>
              <a:gd name="connsiteY17" fmla="*/ 555875 h 584302"/>
              <a:gd name="connsiteX18" fmla="*/ 73019 w 411939"/>
              <a:gd name="connsiteY18" fmla="*/ 502156 h 584302"/>
              <a:gd name="connsiteX19" fmla="*/ 55069 w 411939"/>
              <a:gd name="connsiteY19" fmla="*/ 452225 h 584302"/>
              <a:gd name="connsiteX20" fmla="*/ 28411 w 411939"/>
              <a:gd name="connsiteY20" fmla="*/ 328603 h 584302"/>
              <a:gd name="connsiteX21" fmla="*/ 13213 w 411939"/>
              <a:gd name="connsiteY21" fmla="*/ 215745 h 584302"/>
              <a:gd name="connsiteX22" fmla="*/ 2367 w 411939"/>
              <a:gd name="connsiteY22" fmla="*/ 123923 h 584302"/>
              <a:gd name="connsiteX23" fmla="*/ 2032 w 411939"/>
              <a:gd name="connsiteY23" fmla="*/ 87622 h 584302"/>
              <a:gd name="connsiteX24" fmla="*/ 13390 w 411939"/>
              <a:gd name="connsiteY24" fmla="*/ 48039 h 584302"/>
              <a:gd name="connsiteX25" fmla="*/ 28383 w 411939"/>
              <a:gd name="connsiteY25" fmla="*/ 27613 h 584302"/>
              <a:gd name="connsiteX26" fmla="*/ 56235 w 411939"/>
              <a:gd name="connsiteY26" fmla="*/ 12612 h 58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939" h="584302">
                <a:moveTo>
                  <a:pt x="56235" y="12612"/>
                </a:moveTo>
                <a:lnTo>
                  <a:pt x="136543" y="4872"/>
                </a:lnTo>
                <a:lnTo>
                  <a:pt x="258085" y="0"/>
                </a:lnTo>
                <a:lnTo>
                  <a:pt x="323445" y="381"/>
                </a:lnTo>
                <a:lnTo>
                  <a:pt x="370561" y="10573"/>
                </a:lnTo>
                <a:lnTo>
                  <a:pt x="405613" y="40807"/>
                </a:lnTo>
                <a:lnTo>
                  <a:pt x="410949" y="75249"/>
                </a:lnTo>
                <a:cubicBezTo>
                  <a:pt x="411671" y="107172"/>
                  <a:pt x="411143" y="118207"/>
                  <a:pt x="411865" y="150130"/>
                </a:cubicBezTo>
                <a:cubicBezTo>
                  <a:pt x="412635" y="174831"/>
                  <a:pt x="407175" y="203264"/>
                  <a:pt x="407945" y="227965"/>
                </a:cubicBezTo>
                <a:cubicBezTo>
                  <a:pt x="407248" y="264670"/>
                  <a:pt x="403520" y="250642"/>
                  <a:pt x="402823" y="287347"/>
                </a:cubicBezTo>
                <a:lnTo>
                  <a:pt x="394805" y="344618"/>
                </a:lnTo>
                <a:lnTo>
                  <a:pt x="378984" y="419660"/>
                </a:lnTo>
                <a:lnTo>
                  <a:pt x="362458" y="481487"/>
                </a:lnTo>
                <a:lnTo>
                  <a:pt x="322940" y="537426"/>
                </a:lnTo>
                <a:lnTo>
                  <a:pt x="271576" y="576084"/>
                </a:lnTo>
                <a:lnTo>
                  <a:pt x="217358" y="584302"/>
                </a:lnTo>
                <a:lnTo>
                  <a:pt x="167566" y="580485"/>
                </a:lnTo>
                <a:lnTo>
                  <a:pt x="118027" y="555875"/>
                </a:lnTo>
                <a:lnTo>
                  <a:pt x="73019" y="502156"/>
                </a:lnTo>
                <a:lnTo>
                  <a:pt x="55069" y="452225"/>
                </a:lnTo>
                <a:cubicBezTo>
                  <a:pt x="43437" y="421103"/>
                  <a:pt x="39525" y="392275"/>
                  <a:pt x="28411" y="328603"/>
                </a:cubicBezTo>
                <a:cubicBezTo>
                  <a:pt x="19787" y="279655"/>
                  <a:pt x="17554" y="249858"/>
                  <a:pt x="13213" y="215745"/>
                </a:cubicBezTo>
                <a:cubicBezTo>
                  <a:pt x="8872" y="181632"/>
                  <a:pt x="4231" y="145277"/>
                  <a:pt x="2367" y="123923"/>
                </a:cubicBezTo>
                <a:cubicBezTo>
                  <a:pt x="503" y="102569"/>
                  <a:pt x="-1703" y="97105"/>
                  <a:pt x="2032" y="87622"/>
                </a:cubicBezTo>
                <a:lnTo>
                  <a:pt x="13390" y="48039"/>
                </a:lnTo>
                <a:lnTo>
                  <a:pt x="28383" y="27613"/>
                </a:lnTo>
                <a:lnTo>
                  <a:pt x="56235" y="12612"/>
                </a:lnTo>
                <a:close/>
              </a:path>
            </a:pathLst>
          </a:custGeom>
          <a:gradFill>
            <a:gsLst>
              <a:gs pos="0">
                <a:schemeClr val="bg1">
                  <a:lumMod val="60000"/>
                  <a:lumOff val="40000"/>
                </a:schemeClr>
              </a:gs>
              <a:gs pos="9000">
                <a:schemeClr val="bg1">
                  <a:shade val="67500"/>
                  <a:satMod val="115000"/>
                </a:schemeClr>
              </a:gs>
              <a:gs pos="100000">
                <a:schemeClr val="bg1">
                  <a:shade val="100000"/>
                  <a:satMod val="115000"/>
                </a:schemeClr>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5304" y="3982194"/>
            <a:ext cx="4031873"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ゆっくり前後に動かしながら出す</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76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7.22222E-6 -5.18519E-6 L -0.02067 -0.05047 L 0.01336 0.00763 L -0.02067 -0.07316 L 0.00763 -0.03033 L -0.01893 -0.08311 L 0.01336 -0.03774 L 0.00381 -0.06552 " pathEditMode="relative" ptsTypes="AAAAAAAA">
                                      <p:cBhvr>
                                        <p:cTn id="6" dur="5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4000" accel="50000" decel="50000" fill="hold" nodeType="clickEffect">
                                  <p:stCondLst>
                                    <p:cond delay="0"/>
                                  </p:stCondLst>
                                  <p:childTnLst>
                                    <p:animMotion origin="layout" path="M -2.77778E-6 4.44444E-6 L -0.0026 -0.0426 L -0.00503 -0.0551 L -2.77778E-6 4.44444E-6 Z " pathEditMode="relative" rAng="0" ptsTypes="AAAA">
                                      <p:cBhvr>
                                        <p:cTn id="10" dur="2000" fill="hold"/>
                                        <p:tgtEl>
                                          <p:spTgt spid="75"/>
                                        </p:tgtEl>
                                        <p:attrNameLst>
                                          <p:attrName>ppt_x</p:attrName>
                                          <p:attrName>ppt_y</p:attrName>
                                        </p:attrNameLst>
                                      </p:cBhvr>
                                      <p:rCtr x="-260" y="-2755"/>
                                    </p:animMotion>
                                  </p:childTnLst>
                                </p:cTn>
                              </p:par>
                              <p:par>
                                <p:cTn id="11" presetID="10" presetClass="exit" presetSubtype="0" fill="hold" grpId="0" nodeType="withEffect">
                                  <p:stCondLst>
                                    <p:cond delay="0"/>
                                  </p:stCondLst>
                                  <p:childTnLst>
                                    <p:animEffect transition="out" filter="fade">
                                      <p:cBhvr>
                                        <p:cTn id="12" dur="5000"/>
                                        <p:tgtEl>
                                          <p:spTgt spid="105"/>
                                        </p:tgtEl>
                                      </p:cBhvr>
                                    </p:animEffect>
                                    <p:set>
                                      <p:cBhvr>
                                        <p:cTn id="13" dur="1" fill="hold">
                                          <p:stCondLst>
                                            <p:cond delay="4999"/>
                                          </p:stCondLst>
                                        </p:cTn>
                                        <p:tgtEl>
                                          <p:spTgt spid="10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repeatCount="4000" accel="50000" decel="50000" fill="hold" nodeType="clickEffect">
                                  <p:stCondLst>
                                    <p:cond delay="0"/>
                                  </p:stCondLst>
                                  <p:childTnLst>
                                    <p:animMotion origin="layout" path="M 3.05556E-6 1.11022E-16 L 0.00781 -0.06736 L 0.01059 -0.08079 L 3.05556E-6 1.11022E-16 Z " pathEditMode="relative" rAng="0" ptsTypes="AAAA">
                                      <p:cBhvr>
                                        <p:cTn id="17" dur="2000" fill="hold"/>
                                        <p:tgtEl>
                                          <p:spTgt spid="101"/>
                                        </p:tgtEl>
                                        <p:attrNameLst>
                                          <p:attrName>ppt_x</p:attrName>
                                          <p:attrName>ppt_y</p:attrName>
                                        </p:attrNameLst>
                                      </p:cBhvr>
                                      <p:rCtr x="521" y="-4051"/>
                                    </p:animMotion>
                                  </p:childTnLst>
                                </p:cTn>
                              </p:par>
                              <p:par>
                                <p:cTn id="18" presetID="10" presetClass="exit" presetSubtype="0" fill="hold" grpId="0" nodeType="withEffect">
                                  <p:stCondLst>
                                    <p:cond delay="0"/>
                                  </p:stCondLst>
                                  <p:childTnLst>
                                    <p:animEffect transition="out" filter="fade">
                                      <p:cBhvr>
                                        <p:cTn id="19" dur="5000"/>
                                        <p:tgtEl>
                                          <p:spTgt spid="107"/>
                                        </p:tgtEl>
                                      </p:cBhvr>
                                    </p:animEffect>
                                    <p:set>
                                      <p:cBhvr>
                                        <p:cTn id="20" dur="1" fill="hold">
                                          <p:stCondLst>
                                            <p:cond delay="4999"/>
                                          </p:stCondLst>
                                        </p:cTn>
                                        <p:tgtEl>
                                          <p:spTgt spid="10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38889E-6 -4.81481E-6 L 0.01424 0.02801 L -0.0118 0.00788 L 0.01927 0.0551 L -0.01406 0.04167 L 0.0132 0.07987 L -0.00243 0.08565 " pathEditMode="relative" rAng="0" ptsTypes="AAAAAAA">
                                      <p:cBhvr>
                                        <p:cTn id="24" dur="5000" fill="hold"/>
                                        <p:tgtEl>
                                          <p:spTgt spid="74"/>
                                        </p:tgtEl>
                                        <p:attrNameLst>
                                          <p:attrName>ppt_x</p:attrName>
                                          <p:attrName>ppt_y</p:attrName>
                                        </p:attrNameLst>
                                      </p:cBhvr>
                                      <p:rCtr x="260" y="4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014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956787" y="14663"/>
            <a:ext cx="7019870"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みがく順番を決めてみがきましょう</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52" name="テキスト ボックス 51"/>
          <p:cNvSpPr txBox="1"/>
          <p:nvPr/>
        </p:nvSpPr>
        <p:spPr>
          <a:xfrm>
            <a:off x="851247" y="957468"/>
            <a:ext cx="3114681" cy="954107"/>
          </a:xfrm>
          <a:prstGeom prst="rect">
            <a:avLst/>
          </a:prstGeom>
          <a:noFill/>
        </p:spPr>
        <p:txBody>
          <a:bodyPr wrap="square" rtlCol="0">
            <a:spAutoFit/>
          </a:bodyPr>
          <a:lstStyle/>
          <a:p>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かみ合わせ</a:t>
            </a:r>
            <a:r>
              <a:rPr kumimoji="1" lang="ja-JP" altLang="en-US" sz="2800" dirty="0" smtClean="0">
                <a:latin typeface="HG丸ｺﾞｼｯｸM-PRO" panose="020F0600000000000000" pitchFamily="50" charset="-128"/>
                <a:ea typeface="HG丸ｺﾞｼｯｸM-PRO" panose="020F0600000000000000" pitchFamily="50" charset="-128"/>
              </a:rPr>
              <a:t>を</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みがきましょう！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4996" y="1886907"/>
            <a:ext cx="2496102" cy="4279990"/>
          </a:xfrm>
          <a:prstGeom prst="rect">
            <a:avLst/>
          </a:prstGeom>
        </p:spPr>
      </p:pic>
      <p:sp>
        <p:nvSpPr>
          <p:cNvPr id="55" name="フリーフォーム 54"/>
          <p:cNvSpPr/>
          <p:nvPr/>
        </p:nvSpPr>
        <p:spPr>
          <a:xfrm>
            <a:off x="4805276" y="2295013"/>
            <a:ext cx="1264367" cy="759376"/>
          </a:xfrm>
          <a:custGeom>
            <a:avLst/>
            <a:gdLst>
              <a:gd name="connsiteX0" fmla="*/ 1386840 w 1386840"/>
              <a:gd name="connsiteY0" fmla="*/ 777240 h 929640"/>
              <a:gd name="connsiteX1" fmla="*/ 1310640 w 1386840"/>
              <a:gd name="connsiteY1" fmla="*/ 502920 h 929640"/>
              <a:gd name="connsiteX2" fmla="*/ 1203960 w 1386840"/>
              <a:gd name="connsiteY2" fmla="*/ 243840 h 929640"/>
              <a:gd name="connsiteX3" fmla="*/ 1066800 w 1386840"/>
              <a:gd name="connsiteY3" fmla="*/ 91440 h 929640"/>
              <a:gd name="connsiteX4" fmla="*/ 807720 w 1386840"/>
              <a:gd name="connsiteY4" fmla="*/ 30480 h 929640"/>
              <a:gd name="connsiteX5" fmla="*/ 594360 w 1386840"/>
              <a:gd name="connsiteY5" fmla="*/ 0 h 929640"/>
              <a:gd name="connsiteX6" fmla="*/ 396240 w 1386840"/>
              <a:gd name="connsiteY6" fmla="*/ 0 h 929640"/>
              <a:gd name="connsiteX7" fmla="*/ 198120 w 1386840"/>
              <a:gd name="connsiteY7" fmla="*/ 152400 h 929640"/>
              <a:gd name="connsiteX8" fmla="*/ 91440 w 1386840"/>
              <a:gd name="connsiteY8" fmla="*/ 304800 h 929640"/>
              <a:gd name="connsiteX9" fmla="*/ 15240 w 1386840"/>
              <a:gd name="connsiteY9" fmla="*/ 502920 h 929640"/>
              <a:gd name="connsiteX10" fmla="*/ 0 w 1386840"/>
              <a:gd name="connsiteY10" fmla="*/ 685800 h 929640"/>
              <a:gd name="connsiteX11" fmla="*/ 15240 w 1386840"/>
              <a:gd name="connsiteY11" fmla="*/ 883920 h 929640"/>
              <a:gd name="connsiteX12" fmla="*/ 883920 w 1386840"/>
              <a:gd name="connsiteY12" fmla="*/ 929640 h 929640"/>
              <a:gd name="connsiteX13" fmla="*/ 1295400 w 1386840"/>
              <a:gd name="connsiteY13" fmla="*/ 716280 h 929640"/>
              <a:gd name="connsiteX14" fmla="*/ 1341120 w 1386840"/>
              <a:gd name="connsiteY14" fmla="*/ 670560 h 929640"/>
              <a:gd name="connsiteX15" fmla="*/ 1371600 w 1386840"/>
              <a:gd name="connsiteY15" fmla="*/ 64008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40" h="929640">
                <a:moveTo>
                  <a:pt x="1386840" y="777240"/>
                </a:moveTo>
                <a:lnTo>
                  <a:pt x="1310640" y="502920"/>
                </a:lnTo>
                <a:lnTo>
                  <a:pt x="1203960" y="243840"/>
                </a:lnTo>
                <a:lnTo>
                  <a:pt x="1066800" y="91440"/>
                </a:lnTo>
                <a:lnTo>
                  <a:pt x="807720" y="30480"/>
                </a:lnTo>
                <a:lnTo>
                  <a:pt x="594360" y="0"/>
                </a:lnTo>
                <a:lnTo>
                  <a:pt x="396240" y="0"/>
                </a:lnTo>
                <a:lnTo>
                  <a:pt x="198120" y="152400"/>
                </a:lnTo>
                <a:lnTo>
                  <a:pt x="91440" y="304800"/>
                </a:lnTo>
                <a:lnTo>
                  <a:pt x="15240" y="502920"/>
                </a:lnTo>
                <a:lnTo>
                  <a:pt x="0" y="685800"/>
                </a:lnTo>
                <a:lnTo>
                  <a:pt x="15240" y="883920"/>
                </a:lnTo>
                <a:lnTo>
                  <a:pt x="883920" y="929640"/>
                </a:lnTo>
                <a:lnTo>
                  <a:pt x="1295400" y="716280"/>
                </a:lnTo>
                <a:lnTo>
                  <a:pt x="1341120" y="670560"/>
                </a:lnTo>
                <a:lnTo>
                  <a:pt x="1371600" y="64008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777487" y="5108438"/>
            <a:ext cx="1194896" cy="709581"/>
          </a:xfrm>
          <a:custGeom>
            <a:avLst/>
            <a:gdLst>
              <a:gd name="connsiteX0" fmla="*/ 1295400 w 1310640"/>
              <a:gd name="connsiteY0" fmla="*/ 30480 h 868680"/>
              <a:gd name="connsiteX1" fmla="*/ 0 w 1310640"/>
              <a:gd name="connsiteY1" fmla="*/ 0 h 868680"/>
              <a:gd name="connsiteX2" fmla="*/ 60960 w 1310640"/>
              <a:gd name="connsiteY2" fmla="*/ 259080 h 868680"/>
              <a:gd name="connsiteX3" fmla="*/ 121920 w 1310640"/>
              <a:gd name="connsiteY3" fmla="*/ 441960 h 868680"/>
              <a:gd name="connsiteX4" fmla="*/ 121920 w 1310640"/>
              <a:gd name="connsiteY4" fmla="*/ 548640 h 868680"/>
              <a:gd name="connsiteX5" fmla="*/ 152400 w 1310640"/>
              <a:gd name="connsiteY5" fmla="*/ 655320 h 868680"/>
              <a:gd name="connsiteX6" fmla="*/ 411480 w 1310640"/>
              <a:gd name="connsiteY6" fmla="*/ 792480 h 868680"/>
              <a:gd name="connsiteX7" fmla="*/ 640080 w 1310640"/>
              <a:gd name="connsiteY7" fmla="*/ 853440 h 868680"/>
              <a:gd name="connsiteX8" fmla="*/ 807720 w 1310640"/>
              <a:gd name="connsiteY8" fmla="*/ 868680 h 868680"/>
              <a:gd name="connsiteX9" fmla="*/ 1005840 w 1310640"/>
              <a:gd name="connsiteY9" fmla="*/ 777240 h 868680"/>
              <a:gd name="connsiteX10" fmla="*/ 1158240 w 1310640"/>
              <a:gd name="connsiteY10" fmla="*/ 670560 h 868680"/>
              <a:gd name="connsiteX11" fmla="*/ 1280160 w 1310640"/>
              <a:gd name="connsiteY11" fmla="*/ 350520 h 868680"/>
              <a:gd name="connsiteX12" fmla="*/ 1310640 w 1310640"/>
              <a:gd name="connsiteY12" fmla="*/ 152400 h 868680"/>
              <a:gd name="connsiteX13" fmla="*/ 1295400 w 1310640"/>
              <a:gd name="connsiteY13" fmla="*/ 304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40" h="868680">
                <a:moveTo>
                  <a:pt x="1295400" y="30480"/>
                </a:moveTo>
                <a:lnTo>
                  <a:pt x="0" y="0"/>
                </a:lnTo>
                <a:lnTo>
                  <a:pt x="60960" y="259080"/>
                </a:lnTo>
                <a:lnTo>
                  <a:pt x="121920" y="441960"/>
                </a:lnTo>
                <a:lnTo>
                  <a:pt x="121920" y="548640"/>
                </a:lnTo>
                <a:lnTo>
                  <a:pt x="152400" y="655320"/>
                </a:lnTo>
                <a:lnTo>
                  <a:pt x="411480" y="792480"/>
                </a:lnTo>
                <a:lnTo>
                  <a:pt x="640080" y="853440"/>
                </a:lnTo>
                <a:lnTo>
                  <a:pt x="807720" y="868680"/>
                </a:lnTo>
                <a:lnTo>
                  <a:pt x="1005840" y="777240"/>
                </a:lnTo>
                <a:lnTo>
                  <a:pt x="1158240" y="670560"/>
                </a:lnTo>
                <a:lnTo>
                  <a:pt x="1280160" y="350520"/>
                </a:lnTo>
                <a:lnTo>
                  <a:pt x="1310640" y="152400"/>
                </a:lnTo>
                <a:lnTo>
                  <a:pt x="1295400" y="304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112"/>
          <p:cNvSpPr/>
          <p:nvPr/>
        </p:nvSpPr>
        <p:spPr>
          <a:xfrm>
            <a:off x="3786860" y="1667215"/>
            <a:ext cx="3145224" cy="4724967"/>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p:cNvCxnSpPr/>
          <p:nvPr/>
        </p:nvCxnSpPr>
        <p:spPr>
          <a:xfrm flipV="1">
            <a:off x="4322124" y="2454063"/>
            <a:ext cx="262596" cy="1294033"/>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H="1" flipV="1">
            <a:off x="6103682" y="2454063"/>
            <a:ext cx="398751" cy="1294033"/>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332911" y="4360550"/>
            <a:ext cx="444576" cy="1457469"/>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6031104" y="4265025"/>
            <a:ext cx="398751" cy="145586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4250284" y="2798234"/>
            <a:ext cx="492830" cy="369332"/>
          </a:xfrm>
          <a:prstGeom prst="rect">
            <a:avLst/>
          </a:prstGeom>
          <a:noFill/>
        </p:spPr>
        <p:txBody>
          <a:bodyPr wrap="square" rtlCol="0">
            <a:spAutoFit/>
          </a:bodyPr>
          <a:lstStyle/>
          <a:p>
            <a:r>
              <a:rPr kumimoji="1" lang="ja-JP" altLang="en-US" dirty="0" smtClean="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rPr>
              <a:t>①</a:t>
            </a:r>
            <a:endParaRPr kumimoji="1" lang="ja-JP" altLang="en-US" dirty="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endParaRPr>
          </a:p>
        </p:txBody>
      </p:sp>
      <p:sp>
        <p:nvSpPr>
          <p:cNvPr id="81" name="テキスト ボックス 80"/>
          <p:cNvSpPr txBox="1"/>
          <p:nvPr/>
        </p:nvSpPr>
        <p:spPr>
          <a:xfrm>
            <a:off x="6108539" y="2794532"/>
            <a:ext cx="492830" cy="369332"/>
          </a:xfrm>
          <a:prstGeom prst="rect">
            <a:avLst/>
          </a:prstGeom>
          <a:noFill/>
        </p:spPr>
        <p:txBody>
          <a:bodyPr wrap="square" rtlCol="0">
            <a:spAutoFit/>
          </a:bodyPr>
          <a:lstStyle/>
          <a:p>
            <a:r>
              <a:rPr kumimoji="1" lang="ja-JP" altLang="en-US" dirty="0" smtClean="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rPr>
              <a:t>②</a:t>
            </a:r>
            <a:endParaRPr kumimoji="1" lang="ja-JP" altLang="en-US" dirty="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endParaRPr>
          </a:p>
        </p:txBody>
      </p:sp>
      <p:sp>
        <p:nvSpPr>
          <p:cNvPr id="82" name="テキスト ボックス 81"/>
          <p:cNvSpPr txBox="1"/>
          <p:nvPr/>
        </p:nvSpPr>
        <p:spPr>
          <a:xfrm>
            <a:off x="4302731" y="4933760"/>
            <a:ext cx="492830" cy="369332"/>
          </a:xfrm>
          <a:prstGeom prst="rect">
            <a:avLst/>
          </a:prstGeom>
          <a:noFill/>
        </p:spPr>
        <p:txBody>
          <a:bodyPr wrap="square" rtlCol="0">
            <a:spAutoFit/>
          </a:bodyPr>
          <a:lstStyle/>
          <a:p>
            <a:r>
              <a:rPr kumimoji="1" lang="ja-JP" altLang="en-US" dirty="0" smtClean="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rPr>
              <a:t>④</a:t>
            </a:r>
            <a:endParaRPr kumimoji="1" lang="ja-JP" altLang="en-US" dirty="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endParaRPr>
          </a:p>
        </p:txBody>
      </p:sp>
      <p:sp>
        <p:nvSpPr>
          <p:cNvPr id="83" name="テキスト ボックス 82"/>
          <p:cNvSpPr txBox="1"/>
          <p:nvPr/>
        </p:nvSpPr>
        <p:spPr>
          <a:xfrm>
            <a:off x="6035743" y="4889573"/>
            <a:ext cx="492830" cy="369332"/>
          </a:xfrm>
          <a:prstGeom prst="rect">
            <a:avLst/>
          </a:prstGeom>
          <a:noFill/>
        </p:spPr>
        <p:txBody>
          <a:bodyPr wrap="square" rtlCol="0">
            <a:spAutoFit/>
          </a:bodyPr>
          <a:lstStyle/>
          <a:p>
            <a:r>
              <a:rPr kumimoji="1" lang="ja-JP" altLang="en-US" dirty="0" smtClean="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rPr>
              <a:t>③</a:t>
            </a:r>
            <a:endParaRPr kumimoji="1" lang="ja-JP" altLang="en-US" dirty="0">
              <a:solidFill>
                <a:srgbClr val="FF0000"/>
              </a:solidFill>
              <a:effectLst>
                <a:glow rad="127000">
                  <a:schemeClr val="bg1"/>
                </a:glow>
              </a:effectLst>
              <a:latin typeface="HGS創英角ﾎﾟｯﾌﾟ体" panose="040B0A00000000000000" pitchFamily="50" charset="-128"/>
              <a:ea typeface="HGS創英角ﾎﾟｯﾌﾟ体" panose="040B0A00000000000000" pitchFamily="50" charset="-128"/>
            </a:endParaRPr>
          </a:p>
        </p:txBody>
      </p:sp>
      <p:sp>
        <p:nvSpPr>
          <p:cNvPr id="84" name="テキスト ボックス 83"/>
          <p:cNvSpPr txBox="1"/>
          <p:nvPr/>
        </p:nvSpPr>
        <p:spPr>
          <a:xfrm>
            <a:off x="4969240" y="1467149"/>
            <a:ext cx="1118996" cy="369332"/>
          </a:xfrm>
          <a:prstGeom prst="rect">
            <a:avLst/>
          </a:prstGeom>
          <a:noFill/>
        </p:spPr>
        <p:txBody>
          <a:bodyPr wrap="square" rtlCol="0">
            <a:sp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上の歯</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85" name="テキスト ボックス 84"/>
          <p:cNvSpPr txBox="1"/>
          <p:nvPr/>
        </p:nvSpPr>
        <p:spPr>
          <a:xfrm>
            <a:off x="5111484" y="6320085"/>
            <a:ext cx="1118996" cy="369332"/>
          </a:xfrm>
          <a:prstGeom prst="rect">
            <a:avLst/>
          </a:prstGeom>
          <a:noFill/>
        </p:spPr>
        <p:txBody>
          <a:bodyPr wrap="square" rtlCol="0">
            <a:spAutoFit/>
          </a:bodyPr>
          <a:lstStyle/>
          <a:p>
            <a:r>
              <a:rPr lang="ja-JP" altLang="en-US" dirty="0">
                <a:latin typeface="HGS創英角ﾎﾟｯﾌﾟ体" panose="040B0A00000000000000" pitchFamily="50" charset="-128"/>
                <a:ea typeface="HGS創英角ﾎﾟｯﾌﾟ体" panose="040B0A00000000000000" pitchFamily="50" charset="-128"/>
              </a:rPr>
              <a:t>下</a:t>
            </a:r>
            <a:r>
              <a:rPr kumimoji="1" lang="ja-JP" altLang="en-US" dirty="0" smtClean="0">
                <a:latin typeface="HGS創英角ﾎﾟｯﾌﾟ体" panose="040B0A00000000000000" pitchFamily="50" charset="-128"/>
                <a:ea typeface="HGS創英角ﾎﾟｯﾌﾟ体" panose="040B0A00000000000000" pitchFamily="50" charset="-128"/>
              </a:rPr>
              <a:t>の歯</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86" name="テキスト ボックス 85"/>
          <p:cNvSpPr txBox="1"/>
          <p:nvPr/>
        </p:nvSpPr>
        <p:spPr>
          <a:xfrm>
            <a:off x="6676799" y="3877527"/>
            <a:ext cx="559497" cy="369332"/>
          </a:xfrm>
          <a:prstGeom prst="rect">
            <a:avLst/>
          </a:prstGeom>
          <a:noFill/>
        </p:spPr>
        <p:txBody>
          <a:bodyPr wrap="square" rtlCol="0">
            <a:spAutoFit/>
          </a:bodyPr>
          <a:lstStyle/>
          <a:p>
            <a:r>
              <a:rPr lang="ja-JP" altLang="en-US" dirty="0">
                <a:latin typeface="HGS創英角ﾎﾟｯﾌﾟ体" panose="040B0A00000000000000" pitchFamily="50" charset="-128"/>
                <a:ea typeface="HGS創英角ﾎﾟｯﾌﾟ体" panose="040B0A00000000000000" pitchFamily="50" charset="-128"/>
              </a:rPr>
              <a:t>右</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87" name="テキスト ボックス 86"/>
          <p:cNvSpPr txBox="1"/>
          <p:nvPr/>
        </p:nvSpPr>
        <p:spPr>
          <a:xfrm>
            <a:off x="3783593" y="3938758"/>
            <a:ext cx="559497" cy="369332"/>
          </a:xfrm>
          <a:prstGeom prst="rect">
            <a:avLst/>
          </a:prstGeom>
          <a:noFill/>
        </p:spPr>
        <p:txBody>
          <a:bodyPr wrap="square" rtlCol="0">
            <a:sp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左</a:t>
            </a:r>
            <a:endParaRPr kumimoji="1" lang="ja-JP" altLang="en-US" dirty="0">
              <a:latin typeface="HGS創英角ﾎﾟｯﾌﾟ体" panose="040B0A00000000000000" pitchFamily="50" charset="-128"/>
              <a:ea typeface="HGS創英角ﾎﾟｯﾌﾟ体" panose="040B0A00000000000000" pitchFamily="50" charset="-128"/>
            </a:endParaRPr>
          </a:p>
        </p:txBody>
      </p:sp>
      <p:pic>
        <p:nvPicPr>
          <p:cNvPr id="88" name="Picture 2" descr="C:\Users\1162140\Documents\Fukumoto\健康教育媒体\photo\咬合面歯ブラシ.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736" t="25156" r="11906" b="42533"/>
          <a:stretch/>
        </p:blipFill>
        <p:spPr bwMode="auto">
          <a:xfrm rot="16200000">
            <a:off x="151982" y="3492881"/>
            <a:ext cx="3287983" cy="3101250"/>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p:cNvSpPr txBox="1"/>
          <p:nvPr/>
        </p:nvSpPr>
        <p:spPr>
          <a:xfrm>
            <a:off x="4397305" y="3893617"/>
            <a:ext cx="1338828" cy="369332"/>
          </a:xfrm>
          <a:prstGeom prst="rect">
            <a:avLst/>
          </a:prstGeom>
          <a:noFill/>
        </p:spPr>
        <p:txBody>
          <a:bodyPr wrap="none" rtlCol="0">
            <a:spAutoFit/>
          </a:bodyPr>
          <a:lstStyle/>
          <a:p>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かみ合わせ</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pic>
        <p:nvPicPr>
          <p:cNvPr id="90" name="Picture 2" descr="\\10.5.1.211\福本主幹\健康教育媒体\photo_\絵\歯科\歯科衛生士.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64" y="876936"/>
            <a:ext cx="1057279" cy="1549758"/>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p:cNvSpPr txBox="1"/>
          <p:nvPr/>
        </p:nvSpPr>
        <p:spPr>
          <a:xfrm>
            <a:off x="7580532" y="4597185"/>
            <a:ext cx="946674"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左下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7" name="テキスト ボックス 26"/>
          <p:cNvSpPr txBox="1"/>
          <p:nvPr/>
        </p:nvSpPr>
        <p:spPr>
          <a:xfrm>
            <a:off x="7548058" y="2271312"/>
            <a:ext cx="946674"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左上</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7588605" y="2794532"/>
            <a:ext cx="946674"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右上</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7580532" y="3691338"/>
            <a:ext cx="946674"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右下</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229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014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956787" y="14663"/>
            <a:ext cx="7019870"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みがく順番を決めてみがきましょう</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90" name="Picture 2" descr="\\10.5.1.211\福本主幹\健康教育媒体\photo_\絵\歯科\歯科衛生士.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0" y="856412"/>
            <a:ext cx="1057279" cy="154975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921453" y="836764"/>
            <a:ext cx="3057247" cy="954107"/>
          </a:xfrm>
          <a:prstGeom prst="rect">
            <a:avLst/>
          </a:prstGeom>
          <a:noFill/>
        </p:spPr>
        <p:txBody>
          <a:bodyPr wrap="none" rtlCol="0">
            <a:spAutoFit/>
          </a:bodyPr>
          <a:lstStyle/>
          <a:p>
            <a:r>
              <a:rPr lang="ja-JP" altLang="en-US" sz="2800" dirty="0" smtClean="0">
                <a:solidFill>
                  <a:srgbClr val="0000CC"/>
                </a:solidFill>
                <a:latin typeface="HG丸ｺﾞｼｯｸM-PRO" panose="020F0600000000000000" pitchFamily="50" charset="-128"/>
                <a:ea typeface="HG丸ｺﾞｼｯｸM-PRO" panose="020F0600000000000000" pitchFamily="50" charset="-128"/>
              </a:rPr>
              <a:t>おもて</a:t>
            </a:r>
            <a:r>
              <a:rPr kumimoji="1" lang="ja-JP" altLang="en-US" sz="2800" dirty="0" smtClean="0">
                <a:solidFill>
                  <a:srgbClr val="0000CC"/>
                </a:solidFill>
                <a:latin typeface="HG丸ｺﾞｼｯｸM-PRO" panose="020F0600000000000000" pitchFamily="50" charset="-128"/>
                <a:ea typeface="HG丸ｺﾞｼｯｸM-PRO" panose="020F0600000000000000" pitchFamily="50" charset="-128"/>
              </a:rPr>
              <a:t>側</a:t>
            </a:r>
            <a:r>
              <a:rPr kumimoji="1" lang="ja-JP" altLang="en-US" sz="2800" dirty="0" smtClean="0">
                <a:latin typeface="HG丸ｺﾞｼｯｸM-PRO" panose="020F0600000000000000" pitchFamily="50" charset="-128"/>
                <a:ea typeface="HG丸ｺﾞｼｯｸM-PRO" panose="020F0600000000000000" pitchFamily="50" charset="-128"/>
              </a:rPr>
              <a:t>を</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みがきましょう！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77" name="Picture 3" descr="C:\Users\1162140\Documents\Fukumoto\健康教育媒体\photo\頬側歯ブラシ.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768" t="34853" r="14450" b="38346"/>
          <a:stretch/>
        </p:blipFill>
        <p:spPr bwMode="auto">
          <a:xfrm rot="16200000">
            <a:off x="-83357" y="3632057"/>
            <a:ext cx="3350597" cy="2612252"/>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7580532" y="4597185"/>
            <a:ext cx="946674"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左下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7548058" y="2271312"/>
            <a:ext cx="946674"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左上</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7588605" y="2794532"/>
            <a:ext cx="946674"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右上</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7580532" y="3691338"/>
            <a:ext cx="946674"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右下</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89" name="図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5505" y="1664194"/>
            <a:ext cx="2737464" cy="4560691"/>
          </a:xfrm>
          <a:prstGeom prst="rect">
            <a:avLst/>
          </a:prstGeom>
        </p:spPr>
      </p:pic>
      <p:sp>
        <p:nvSpPr>
          <p:cNvPr id="97" name="テキスト ボックス 96"/>
          <p:cNvSpPr txBox="1"/>
          <p:nvPr/>
        </p:nvSpPr>
        <p:spPr>
          <a:xfrm>
            <a:off x="4380345" y="1037153"/>
            <a:ext cx="1537520" cy="537332"/>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上の歯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99" name="テキスト ボックス 98"/>
          <p:cNvSpPr txBox="1"/>
          <p:nvPr/>
        </p:nvSpPr>
        <p:spPr>
          <a:xfrm>
            <a:off x="4488426" y="6387210"/>
            <a:ext cx="1537520" cy="53733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下</a:t>
            </a:r>
            <a:r>
              <a:rPr kumimoji="1" lang="ja-JP" altLang="en-US" sz="2400" dirty="0" smtClean="0">
                <a:latin typeface="HG丸ｺﾞｼｯｸM-PRO" panose="020F0600000000000000" pitchFamily="50" charset="-128"/>
                <a:ea typeface="HG丸ｺﾞｼｯｸM-PRO" panose="020F0600000000000000" pitchFamily="50" charset="-128"/>
              </a:rPr>
              <a:t>の歯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0" name="テキスト ボックス 99"/>
          <p:cNvSpPr txBox="1"/>
          <p:nvPr/>
        </p:nvSpPr>
        <p:spPr>
          <a:xfrm>
            <a:off x="6364666" y="3645432"/>
            <a:ext cx="768758" cy="53733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右</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1" name="テキスト ボックス 100"/>
          <p:cNvSpPr txBox="1"/>
          <p:nvPr/>
        </p:nvSpPr>
        <p:spPr>
          <a:xfrm>
            <a:off x="3125398" y="3645432"/>
            <a:ext cx="768758" cy="537332"/>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左</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2" name="円弧 101"/>
          <p:cNvSpPr/>
          <p:nvPr/>
        </p:nvSpPr>
        <p:spPr>
          <a:xfrm>
            <a:off x="3392749" y="1508463"/>
            <a:ext cx="3167870" cy="3741256"/>
          </a:xfrm>
          <a:prstGeom prst="arc">
            <a:avLst/>
          </a:prstGeom>
          <a:ln w="5715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 name="円弧 102"/>
          <p:cNvSpPr/>
          <p:nvPr/>
        </p:nvSpPr>
        <p:spPr>
          <a:xfrm flipH="1">
            <a:off x="3381398" y="1508503"/>
            <a:ext cx="3167870" cy="3741256"/>
          </a:xfrm>
          <a:prstGeom prst="arc">
            <a:avLst/>
          </a:prstGeom>
          <a:ln w="5715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円弧 103"/>
          <p:cNvSpPr/>
          <p:nvPr/>
        </p:nvSpPr>
        <p:spPr>
          <a:xfrm rot="10800000">
            <a:off x="3392749" y="2602784"/>
            <a:ext cx="3167870" cy="3741256"/>
          </a:xfrm>
          <a:prstGeom prst="arc">
            <a:avLst/>
          </a:prstGeom>
          <a:ln w="5715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円弧 104"/>
          <p:cNvSpPr/>
          <p:nvPr/>
        </p:nvSpPr>
        <p:spPr>
          <a:xfrm rot="10800000" flipH="1">
            <a:off x="3381398" y="2602824"/>
            <a:ext cx="3167870" cy="3741256"/>
          </a:xfrm>
          <a:prstGeom prst="arc">
            <a:avLst/>
          </a:prstGeom>
          <a:ln w="5715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フリーフォーム 109"/>
          <p:cNvSpPr/>
          <p:nvPr/>
        </p:nvSpPr>
        <p:spPr>
          <a:xfrm>
            <a:off x="4318047" y="2108485"/>
            <a:ext cx="1386626" cy="809179"/>
          </a:xfrm>
          <a:custGeom>
            <a:avLst/>
            <a:gdLst>
              <a:gd name="connsiteX0" fmla="*/ 1386840 w 1386840"/>
              <a:gd name="connsiteY0" fmla="*/ 777240 h 929640"/>
              <a:gd name="connsiteX1" fmla="*/ 1310640 w 1386840"/>
              <a:gd name="connsiteY1" fmla="*/ 502920 h 929640"/>
              <a:gd name="connsiteX2" fmla="*/ 1203960 w 1386840"/>
              <a:gd name="connsiteY2" fmla="*/ 243840 h 929640"/>
              <a:gd name="connsiteX3" fmla="*/ 1066800 w 1386840"/>
              <a:gd name="connsiteY3" fmla="*/ 91440 h 929640"/>
              <a:gd name="connsiteX4" fmla="*/ 807720 w 1386840"/>
              <a:gd name="connsiteY4" fmla="*/ 30480 h 929640"/>
              <a:gd name="connsiteX5" fmla="*/ 594360 w 1386840"/>
              <a:gd name="connsiteY5" fmla="*/ 0 h 929640"/>
              <a:gd name="connsiteX6" fmla="*/ 396240 w 1386840"/>
              <a:gd name="connsiteY6" fmla="*/ 0 h 929640"/>
              <a:gd name="connsiteX7" fmla="*/ 198120 w 1386840"/>
              <a:gd name="connsiteY7" fmla="*/ 152400 h 929640"/>
              <a:gd name="connsiteX8" fmla="*/ 91440 w 1386840"/>
              <a:gd name="connsiteY8" fmla="*/ 304800 h 929640"/>
              <a:gd name="connsiteX9" fmla="*/ 15240 w 1386840"/>
              <a:gd name="connsiteY9" fmla="*/ 502920 h 929640"/>
              <a:gd name="connsiteX10" fmla="*/ 0 w 1386840"/>
              <a:gd name="connsiteY10" fmla="*/ 685800 h 929640"/>
              <a:gd name="connsiteX11" fmla="*/ 15240 w 1386840"/>
              <a:gd name="connsiteY11" fmla="*/ 883920 h 929640"/>
              <a:gd name="connsiteX12" fmla="*/ 883920 w 1386840"/>
              <a:gd name="connsiteY12" fmla="*/ 929640 h 929640"/>
              <a:gd name="connsiteX13" fmla="*/ 1295400 w 1386840"/>
              <a:gd name="connsiteY13" fmla="*/ 716280 h 929640"/>
              <a:gd name="connsiteX14" fmla="*/ 1341120 w 1386840"/>
              <a:gd name="connsiteY14" fmla="*/ 670560 h 929640"/>
              <a:gd name="connsiteX15" fmla="*/ 1371600 w 1386840"/>
              <a:gd name="connsiteY15" fmla="*/ 64008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40" h="929640">
                <a:moveTo>
                  <a:pt x="1386840" y="777240"/>
                </a:moveTo>
                <a:lnTo>
                  <a:pt x="1310640" y="502920"/>
                </a:lnTo>
                <a:lnTo>
                  <a:pt x="1203960" y="243840"/>
                </a:lnTo>
                <a:lnTo>
                  <a:pt x="1066800" y="91440"/>
                </a:lnTo>
                <a:lnTo>
                  <a:pt x="807720" y="30480"/>
                </a:lnTo>
                <a:lnTo>
                  <a:pt x="594360" y="0"/>
                </a:lnTo>
                <a:lnTo>
                  <a:pt x="396240" y="0"/>
                </a:lnTo>
                <a:lnTo>
                  <a:pt x="198120" y="152400"/>
                </a:lnTo>
                <a:lnTo>
                  <a:pt x="91440" y="304800"/>
                </a:lnTo>
                <a:lnTo>
                  <a:pt x="15240" y="502920"/>
                </a:lnTo>
                <a:lnTo>
                  <a:pt x="0" y="685800"/>
                </a:lnTo>
                <a:lnTo>
                  <a:pt x="15240" y="883920"/>
                </a:lnTo>
                <a:lnTo>
                  <a:pt x="883920" y="929640"/>
                </a:lnTo>
                <a:lnTo>
                  <a:pt x="1295400" y="716280"/>
                </a:lnTo>
                <a:lnTo>
                  <a:pt x="1341120" y="670560"/>
                </a:lnTo>
                <a:lnTo>
                  <a:pt x="1371600" y="640080"/>
                </a:lnTo>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110"/>
          <p:cNvSpPr/>
          <p:nvPr/>
        </p:nvSpPr>
        <p:spPr>
          <a:xfrm>
            <a:off x="4287571" y="5106429"/>
            <a:ext cx="1310437" cy="756120"/>
          </a:xfrm>
          <a:custGeom>
            <a:avLst/>
            <a:gdLst>
              <a:gd name="connsiteX0" fmla="*/ 1295400 w 1310640"/>
              <a:gd name="connsiteY0" fmla="*/ 30480 h 868680"/>
              <a:gd name="connsiteX1" fmla="*/ 0 w 1310640"/>
              <a:gd name="connsiteY1" fmla="*/ 0 h 868680"/>
              <a:gd name="connsiteX2" fmla="*/ 60960 w 1310640"/>
              <a:gd name="connsiteY2" fmla="*/ 259080 h 868680"/>
              <a:gd name="connsiteX3" fmla="*/ 121920 w 1310640"/>
              <a:gd name="connsiteY3" fmla="*/ 441960 h 868680"/>
              <a:gd name="connsiteX4" fmla="*/ 121920 w 1310640"/>
              <a:gd name="connsiteY4" fmla="*/ 548640 h 868680"/>
              <a:gd name="connsiteX5" fmla="*/ 152400 w 1310640"/>
              <a:gd name="connsiteY5" fmla="*/ 655320 h 868680"/>
              <a:gd name="connsiteX6" fmla="*/ 411480 w 1310640"/>
              <a:gd name="connsiteY6" fmla="*/ 792480 h 868680"/>
              <a:gd name="connsiteX7" fmla="*/ 640080 w 1310640"/>
              <a:gd name="connsiteY7" fmla="*/ 853440 h 868680"/>
              <a:gd name="connsiteX8" fmla="*/ 807720 w 1310640"/>
              <a:gd name="connsiteY8" fmla="*/ 868680 h 868680"/>
              <a:gd name="connsiteX9" fmla="*/ 1005840 w 1310640"/>
              <a:gd name="connsiteY9" fmla="*/ 777240 h 868680"/>
              <a:gd name="connsiteX10" fmla="*/ 1158240 w 1310640"/>
              <a:gd name="connsiteY10" fmla="*/ 670560 h 868680"/>
              <a:gd name="connsiteX11" fmla="*/ 1280160 w 1310640"/>
              <a:gd name="connsiteY11" fmla="*/ 350520 h 868680"/>
              <a:gd name="connsiteX12" fmla="*/ 1310640 w 1310640"/>
              <a:gd name="connsiteY12" fmla="*/ 152400 h 868680"/>
              <a:gd name="connsiteX13" fmla="*/ 1295400 w 1310640"/>
              <a:gd name="connsiteY13" fmla="*/ 304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40" h="868680">
                <a:moveTo>
                  <a:pt x="1295400" y="30480"/>
                </a:moveTo>
                <a:lnTo>
                  <a:pt x="0" y="0"/>
                </a:lnTo>
                <a:lnTo>
                  <a:pt x="60960" y="259080"/>
                </a:lnTo>
                <a:lnTo>
                  <a:pt x="121920" y="441960"/>
                </a:lnTo>
                <a:lnTo>
                  <a:pt x="121920" y="548640"/>
                </a:lnTo>
                <a:lnTo>
                  <a:pt x="152400" y="655320"/>
                </a:lnTo>
                <a:lnTo>
                  <a:pt x="411480" y="792480"/>
                </a:lnTo>
                <a:lnTo>
                  <a:pt x="640080" y="853440"/>
                </a:lnTo>
                <a:lnTo>
                  <a:pt x="807720" y="868680"/>
                </a:lnTo>
                <a:lnTo>
                  <a:pt x="1005840" y="777240"/>
                </a:lnTo>
                <a:lnTo>
                  <a:pt x="1158240" y="670560"/>
                </a:lnTo>
                <a:lnTo>
                  <a:pt x="1280160" y="350520"/>
                </a:lnTo>
                <a:lnTo>
                  <a:pt x="1310640" y="152400"/>
                </a:lnTo>
                <a:lnTo>
                  <a:pt x="1295400" y="3048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076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500"/>
                                        <p:tgtEl>
                                          <p:spTgt spid="10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up)">
                                      <p:cBhvr>
                                        <p:cTn id="11" dur="500"/>
                                        <p:tgtEl>
                                          <p:spTgt spid="10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up)">
                                      <p:cBhvr>
                                        <p:cTn id="15" dur="500"/>
                                        <p:tgtEl>
                                          <p:spTgt spid="10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wipe(down)">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014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956787" y="14663"/>
            <a:ext cx="7019870"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みがく順番を決めてみがきましょう</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90" name="Picture 2" descr="\\10.5.1.211\福本主幹\健康教育媒体\photo_\絵\歯科\歯科衛生士.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0" y="856412"/>
            <a:ext cx="1057279" cy="1549758"/>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927911" y="773911"/>
            <a:ext cx="3057247" cy="954107"/>
          </a:xfrm>
          <a:prstGeom prst="rect">
            <a:avLst/>
          </a:prstGeom>
          <a:noFill/>
        </p:spPr>
        <p:txBody>
          <a:bodyPr wrap="none" rtlCol="0">
            <a:spAutoFit/>
          </a:bodyPr>
          <a:lstStyle/>
          <a:p>
            <a:r>
              <a:rPr lang="ja-JP" altLang="en-US" sz="2800" dirty="0" smtClean="0">
                <a:solidFill>
                  <a:srgbClr val="00B050"/>
                </a:solidFill>
                <a:latin typeface="HG丸ｺﾞｼｯｸM-PRO" panose="020F0600000000000000" pitchFamily="50" charset="-128"/>
                <a:ea typeface="HG丸ｺﾞｼｯｸM-PRO" panose="020F0600000000000000" pitchFamily="50" charset="-128"/>
              </a:rPr>
              <a:t>うら</a:t>
            </a:r>
            <a:r>
              <a:rPr kumimoji="1" lang="ja-JP" altLang="en-US" sz="2800" dirty="0" smtClean="0">
                <a:solidFill>
                  <a:srgbClr val="00B050"/>
                </a:solidFill>
                <a:latin typeface="HG丸ｺﾞｼｯｸM-PRO" panose="020F0600000000000000" pitchFamily="50" charset="-128"/>
                <a:ea typeface="HG丸ｺﾞｼｯｸM-PRO" panose="020F0600000000000000" pitchFamily="50" charset="-128"/>
              </a:rPr>
              <a:t>側</a:t>
            </a:r>
            <a:r>
              <a:rPr kumimoji="1" lang="ja-JP" altLang="en-US" sz="2800" dirty="0" smtClean="0">
                <a:latin typeface="HG丸ｺﾞｼｯｸM-PRO" panose="020F0600000000000000" pitchFamily="50" charset="-128"/>
                <a:ea typeface="HG丸ｺﾞｼｯｸM-PRO" panose="020F0600000000000000" pitchFamily="50" charset="-128"/>
              </a:rPr>
              <a:t>を</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みがきましょう！</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53" name="Picture 2" descr="C:\Users\1162140\Documents\Fukumoto\健康教育媒体\photo\舌側歯ブラシ.JPG"/>
          <p:cNvPicPr>
            <a:picLocks noChangeAspect="1" noChangeArrowheads="1"/>
          </p:cNvPicPr>
          <p:nvPr/>
        </p:nvPicPr>
        <p:blipFill rotWithShape="1">
          <a:blip r:embed="rId4">
            <a:extLst>
              <a:ext uri="{28A0092B-C50C-407E-A947-70E740481C1C}">
                <a14:useLocalDpi xmlns:a14="http://schemas.microsoft.com/office/drawing/2010/main" val="0"/>
              </a:ext>
            </a:extLst>
          </a:blip>
          <a:srcRect l="51771" t="28113" r="20868" b="47033"/>
          <a:stretch/>
        </p:blipFill>
        <p:spPr bwMode="auto">
          <a:xfrm rot="16200000">
            <a:off x="-58065" y="3322414"/>
            <a:ext cx="3849991" cy="2623003"/>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7580532" y="4597185"/>
            <a:ext cx="946674"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左下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7548058" y="2271312"/>
            <a:ext cx="946674" cy="523220"/>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左上</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7588605" y="2794532"/>
            <a:ext cx="946674" cy="954107"/>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右上</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7580532" y="3691338"/>
            <a:ext cx="946674" cy="954107"/>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右下</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46" name="図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6369" y="1746456"/>
            <a:ext cx="2737464" cy="4560691"/>
          </a:xfrm>
          <a:prstGeom prst="rect">
            <a:avLst/>
          </a:prstGeom>
        </p:spPr>
      </p:pic>
      <p:sp>
        <p:nvSpPr>
          <p:cNvPr id="47" name="フリーフォーム 46"/>
          <p:cNvSpPr/>
          <p:nvPr/>
        </p:nvSpPr>
        <p:spPr>
          <a:xfrm>
            <a:off x="4350495" y="2181327"/>
            <a:ext cx="1386626" cy="809179"/>
          </a:xfrm>
          <a:custGeom>
            <a:avLst/>
            <a:gdLst>
              <a:gd name="connsiteX0" fmla="*/ 1386840 w 1386840"/>
              <a:gd name="connsiteY0" fmla="*/ 777240 h 929640"/>
              <a:gd name="connsiteX1" fmla="*/ 1310640 w 1386840"/>
              <a:gd name="connsiteY1" fmla="*/ 502920 h 929640"/>
              <a:gd name="connsiteX2" fmla="*/ 1203960 w 1386840"/>
              <a:gd name="connsiteY2" fmla="*/ 243840 h 929640"/>
              <a:gd name="connsiteX3" fmla="*/ 1066800 w 1386840"/>
              <a:gd name="connsiteY3" fmla="*/ 91440 h 929640"/>
              <a:gd name="connsiteX4" fmla="*/ 807720 w 1386840"/>
              <a:gd name="connsiteY4" fmla="*/ 30480 h 929640"/>
              <a:gd name="connsiteX5" fmla="*/ 594360 w 1386840"/>
              <a:gd name="connsiteY5" fmla="*/ 0 h 929640"/>
              <a:gd name="connsiteX6" fmla="*/ 396240 w 1386840"/>
              <a:gd name="connsiteY6" fmla="*/ 0 h 929640"/>
              <a:gd name="connsiteX7" fmla="*/ 198120 w 1386840"/>
              <a:gd name="connsiteY7" fmla="*/ 152400 h 929640"/>
              <a:gd name="connsiteX8" fmla="*/ 91440 w 1386840"/>
              <a:gd name="connsiteY8" fmla="*/ 304800 h 929640"/>
              <a:gd name="connsiteX9" fmla="*/ 15240 w 1386840"/>
              <a:gd name="connsiteY9" fmla="*/ 502920 h 929640"/>
              <a:gd name="connsiteX10" fmla="*/ 0 w 1386840"/>
              <a:gd name="connsiteY10" fmla="*/ 685800 h 929640"/>
              <a:gd name="connsiteX11" fmla="*/ 15240 w 1386840"/>
              <a:gd name="connsiteY11" fmla="*/ 883920 h 929640"/>
              <a:gd name="connsiteX12" fmla="*/ 883920 w 1386840"/>
              <a:gd name="connsiteY12" fmla="*/ 929640 h 929640"/>
              <a:gd name="connsiteX13" fmla="*/ 1295400 w 1386840"/>
              <a:gd name="connsiteY13" fmla="*/ 716280 h 929640"/>
              <a:gd name="connsiteX14" fmla="*/ 1341120 w 1386840"/>
              <a:gd name="connsiteY14" fmla="*/ 670560 h 929640"/>
              <a:gd name="connsiteX15" fmla="*/ 1371600 w 1386840"/>
              <a:gd name="connsiteY15" fmla="*/ 64008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40" h="929640">
                <a:moveTo>
                  <a:pt x="1386840" y="777240"/>
                </a:moveTo>
                <a:lnTo>
                  <a:pt x="1310640" y="502920"/>
                </a:lnTo>
                <a:lnTo>
                  <a:pt x="1203960" y="243840"/>
                </a:lnTo>
                <a:lnTo>
                  <a:pt x="1066800" y="91440"/>
                </a:lnTo>
                <a:lnTo>
                  <a:pt x="807720" y="30480"/>
                </a:lnTo>
                <a:lnTo>
                  <a:pt x="594360" y="0"/>
                </a:lnTo>
                <a:lnTo>
                  <a:pt x="396240" y="0"/>
                </a:lnTo>
                <a:lnTo>
                  <a:pt x="198120" y="152400"/>
                </a:lnTo>
                <a:lnTo>
                  <a:pt x="91440" y="304800"/>
                </a:lnTo>
                <a:lnTo>
                  <a:pt x="15240" y="502920"/>
                </a:lnTo>
                <a:lnTo>
                  <a:pt x="0" y="685800"/>
                </a:lnTo>
                <a:lnTo>
                  <a:pt x="15240" y="883920"/>
                </a:lnTo>
                <a:lnTo>
                  <a:pt x="883920" y="929640"/>
                </a:lnTo>
                <a:lnTo>
                  <a:pt x="1295400" y="716280"/>
                </a:lnTo>
                <a:lnTo>
                  <a:pt x="1341120" y="670560"/>
                </a:lnTo>
                <a:lnTo>
                  <a:pt x="1371600" y="640080"/>
                </a:lnTo>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4320019" y="5179271"/>
            <a:ext cx="1310437" cy="756120"/>
          </a:xfrm>
          <a:custGeom>
            <a:avLst/>
            <a:gdLst>
              <a:gd name="connsiteX0" fmla="*/ 1295400 w 1310640"/>
              <a:gd name="connsiteY0" fmla="*/ 30480 h 868680"/>
              <a:gd name="connsiteX1" fmla="*/ 0 w 1310640"/>
              <a:gd name="connsiteY1" fmla="*/ 0 h 868680"/>
              <a:gd name="connsiteX2" fmla="*/ 60960 w 1310640"/>
              <a:gd name="connsiteY2" fmla="*/ 259080 h 868680"/>
              <a:gd name="connsiteX3" fmla="*/ 121920 w 1310640"/>
              <a:gd name="connsiteY3" fmla="*/ 441960 h 868680"/>
              <a:gd name="connsiteX4" fmla="*/ 121920 w 1310640"/>
              <a:gd name="connsiteY4" fmla="*/ 548640 h 868680"/>
              <a:gd name="connsiteX5" fmla="*/ 152400 w 1310640"/>
              <a:gd name="connsiteY5" fmla="*/ 655320 h 868680"/>
              <a:gd name="connsiteX6" fmla="*/ 411480 w 1310640"/>
              <a:gd name="connsiteY6" fmla="*/ 792480 h 868680"/>
              <a:gd name="connsiteX7" fmla="*/ 640080 w 1310640"/>
              <a:gd name="connsiteY7" fmla="*/ 853440 h 868680"/>
              <a:gd name="connsiteX8" fmla="*/ 807720 w 1310640"/>
              <a:gd name="connsiteY8" fmla="*/ 868680 h 868680"/>
              <a:gd name="connsiteX9" fmla="*/ 1005840 w 1310640"/>
              <a:gd name="connsiteY9" fmla="*/ 777240 h 868680"/>
              <a:gd name="connsiteX10" fmla="*/ 1158240 w 1310640"/>
              <a:gd name="connsiteY10" fmla="*/ 670560 h 868680"/>
              <a:gd name="connsiteX11" fmla="*/ 1280160 w 1310640"/>
              <a:gd name="connsiteY11" fmla="*/ 350520 h 868680"/>
              <a:gd name="connsiteX12" fmla="*/ 1310640 w 1310640"/>
              <a:gd name="connsiteY12" fmla="*/ 152400 h 868680"/>
              <a:gd name="connsiteX13" fmla="*/ 1295400 w 1310640"/>
              <a:gd name="connsiteY13" fmla="*/ 304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40" h="868680">
                <a:moveTo>
                  <a:pt x="1295400" y="30480"/>
                </a:moveTo>
                <a:lnTo>
                  <a:pt x="0" y="0"/>
                </a:lnTo>
                <a:lnTo>
                  <a:pt x="60960" y="259080"/>
                </a:lnTo>
                <a:lnTo>
                  <a:pt x="121920" y="441960"/>
                </a:lnTo>
                <a:lnTo>
                  <a:pt x="121920" y="548640"/>
                </a:lnTo>
                <a:lnTo>
                  <a:pt x="152400" y="655320"/>
                </a:lnTo>
                <a:lnTo>
                  <a:pt x="411480" y="792480"/>
                </a:lnTo>
                <a:lnTo>
                  <a:pt x="640080" y="853440"/>
                </a:lnTo>
                <a:lnTo>
                  <a:pt x="807720" y="868680"/>
                </a:lnTo>
                <a:lnTo>
                  <a:pt x="1005840" y="777240"/>
                </a:lnTo>
                <a:lnTo>
                  <a:pt x="1158240" y="670560"/>
                </a:lnTo>
                <a:lnTo>
                  <a:pt x="1280160" y="350520"/>
                </a:lnTo>
                <a:lnTo>
                  <a:pt x="1310640" y="152400"/>
                </a:lnTo>
                <a:lnTo>
                  <a:pt x="1295400" y="3048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366577" y="1289109"/>
            <a:ext cx="1537520" cy="537332"/>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上の歯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4665903" y="6273220"/>
            <a:ext cx="1537520" cy="53733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下</a:t>
            </a:r>
            <a:r>
              <a:rPr kumimoji="1" lang="ja-JP" altLang="en-US" sz="2400" dirty="0" smtClean="0">
                <a:latin typeface="HG丸ｺﾞｼｯｸM-PRO" panose="020F0600000000000000" pitchFamily="50" charset="-128"/>
                <a:ea typeface="HG丸ｺﾞｼｯｸM-PRO" panose="020F0600000000000000" pitchFamily="50" charset="-128"/>
              </a:rPr>
              <a:t>の歯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6128607" y="3729041"/>
            <a:ext cx="768758" cy="53733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右</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3321118" y="3758135"/>
            <a:ext cx="768758" cy="537332"/>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左</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64" name="円弧 63"/>
          <p:cNvSpPr/>
          <p:nvPr/>
        </p:nvSpPr>
        <p:spPr>
          <a:xfrm>
            <a:off x="4278951" y="2247331"/>
            <a:ext cx="1441637" cy="2438422"/>
          </a:xfrm>
          <a:prstGeom prst="arc">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円弧 64"/>
          <p:cNvSpPr/>
          <p:nvPr/>
        </p:nvSpPr>
        <p:spPr>
          <a:xfrm rot="10800000">
            <a:off x="4278951" y="3372950"/>
            <a:ext cx="1441637" cy="2438422"/>
          </a:xfrm>
          <a:prstGeom prst="arc">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円弧 65"/>
          <p:cNvSpPr/>
          <p:nvPr/>
        </p:nvSpPr>
        <p:spPr>
          <a:xfrm rot="10800000" flipH="1">
            <a:off x="4273785" y="3448832"/>
            <a:ext cx="1441637" cy="2438422"/>
          </a:xfrm>
          <a:prstGeom prst="arc">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円弧 66"/>
          <p:cNvSpPr/>
          <p:nvPr/>
        </p:nvSpPr>
        <p:spPr>
          <a:xfrm flipH="1">
            <a:off x="4239029" y="2225159"/>
            <a:ext cx="1441637" cy="2438422"/>
          </a:xfrm>
          <a:prstGeom prst="arc">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6544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up)">
                                      <p:cBhvr>
                                        <p:cTn id="11" dur="500"/>
                                        <p:tgtEl>
                                          <p:spTgt spid="6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500"/>
                                        <p:tgtEl>
                                          <p:spTgt spid="6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195736" y="-15956"/>
            <a:ext cx="4557658"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歯ブラシの選び方</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grpSp>
        <p:nvGrpSpPr>
          <p:cNvPr id="11" name="グループ化 10"/>
          <p:cNvGrpSpPr/>
          <p:nvPr/>
        </p:nvGrpSpPr>
        <p:grpSpPr>
          <a:xfrm>
            <a:off x="1553069" y="2510776"/>
            <a:ext cx="398197" cy="2891556"/>
            <a:chOff x="1144299" y="959549"/>
            <a:chExt cx="840587" cy="6579011"/>
          </a:xfrm>
        </p:grpSpPr>
        <p:pic>
          <p:nvPicPr>
            <p:cNvPr id="33" name="図 32"/>
            <p:cNvPicPr>
              <a:picLocks noChangeAspect="1"/>
            </p:cNvPicPr>
            <p:nvPr/>
          </p:nvPicPr>
          <p:blipFill rotWithShape="1">
            <a:blip r:embed="rId3" cstate="print">
              <a:extLst>
                <a:ext uri="{28A0092B-C50C-407E-A947-70E740481C1C}">
                  <a14:useLocalDpi xmlns:a14="http://schemas.microsoft.com/office/drawing/2010/main" val="0"/>
                </a:ext>
              </a:extLst>
            </a:blip>
            <a:srcRect l="28179" t="52793" r="13035" b="37192"/>
            <a:stretch/>
          </p:blipFill>
          <p:spPr>
            <a:xfrm rot="5400000">
              <a:off x="-1724913" y="3828761"/>
              <a:ext cx="6579011" cy="840587"/>
            </a:xfrm>
            <a:prstGeom prst="rect">
              <a:avLst/>
            </a:prstGeom>
          </p:spPr>
        </p:pic>
        <p:sp>
          <p:nvSpPr>
            <p:cNvPr id="34" name="フリーフォーム 33"/>
            <p:cNvSpPr/>
            <p:nvPr/>
          </p:nvSpPr>
          <p:spPr>
            <a:xfrm>
              <a:off x="1372744" y="3407843"/>
              <a:ext cx="441960" cy="3139440"/>
            </a:xfrm>
            <a:custGeom>
              <a:avLst/>
              <a:gdLst>
                <a:gd name="connsiteX0" fmla="*/ 411480 w 441960"/>
                <a:gd name="connsiteY0" fmla="*/ 167640 h 3139440"/>
                <a:gd name="connsiteX1" fmla="*/ 320040 w 441960"/>
                <a:gd name="connsiteY1" fmla="*/ 15240 h 3139440"/>
                <a:gd name="connsiteX2" fmla="*/ 198120 w 441960"/>
                <a:gd name="connsiteY2" fmla="*/ 15240 h 3139440"/>
                <a:gd name="connsiteX3" fmla="*/ 106680 w 441960"/>
                <a:gd name="connsiteY3" fmla="*/ 60960 h 3139440"/>
                <a:gd name="connsiteX4" fmla="*/ 76200 w 441960"/>
                <a:gd name="connsiteY4" fmla="*/ 320040 h 3139440"/>
                <a:gd name="connsiteX5" fmla="*/ 76200 w 441960"/>
                <a:gd name="connsiteY5" fmla="*/ 640080 h 3139440"/>
                <a:gd name="connsiteX6" fmla="*/ 106680 w 441960"/>
                <a:gd name="connsiteY6" fmla="*/ 868680 h 3139440"/>
                <a:gd name="connsiteX7" fmla="*/ 91440 w 441960"/>
                <a:gd name="connsiteY7" fmla="*/ 1203960 h 3139440"/>
                <a:gd name="connsiteX8" fmla="*/ 45720 w 441960"/>
                <a:gd name="connsiteY8" fmla="*/ 1996440 h 3139440"/>
                <a:gd name="connsiteX9" fmla="*/ 60960 w 441960"/>
                <a:gd name="connsiteY9" fmla="*/ 2392680 h 3139440"/>
                <a:gd name="connsiteX10" fmla="*/ 15240 w 441960"/>
                <a:gd name="connsiteY10" fmla="*/ 2636520 h 3139440"/>
                <a:gd name="connsiteX11" fmla="*/ 30480 w 441960"/>
                <a:gd name="connsiteY11" fmla="*/ 2895600 h 3139440"/>
                <a:gd name="connsiteX12" fmla="*/ 0 w 441960"/>
                <a:gd name="connsiteY12" fmla="*/ 3078480 h 3139440"/>
                <a:gd name="connsiteX13" fmla="*/ 121920 w 441960"/>
                <a:gd name="connsiteY13" fmla="*/ 3139440 h 3139440"/>
                <a:gd name="connsiteX14" fmla="*/ 350520 w 441960"/>
                <a:gd name="connsiteY14" fmla="*/ 3139440 h 3139440"/>
                <a:gd name="connsiteX15" fmla="*/ 381000 w 441960"/>
                <a:gd name="connsiteY15" fmla="*/ 3063240 h 3139440"/>
                <a:gd name="connsiteX16" fmla="*/ 381000 w 441960"/>
                <a:gd name="connsiteY16" fmla="*/ 2834640 h 3139440"/>
                <a:gd name="connsiteX17" fmla="*/ 441960 w 441960"/>
                <a:gd name="connsiteY17" fmla="*/ 2651760 h 3139440"/>
                <a:gd name="connsiteX18" fmla="*/ 411480 w 441960"/>
                <a:gd name="connsiteY18" fmla="*/ 2514600 h 3139440"/>
                <a:gd name="connsiteX19" fmla="*/ 381000 w 441960"/>
                <a:gd name="connsiteY19" fmla="*/ 2468880 h 3139440"/>
                <a:gd name="connsiteX20" fmla="*/ 365760 w 441960"/>
                <a:gd name="connsiteY20" fmla="*/ 2423160 h 3139440"/>
                <a:gd name="connsiteX21" fmla="*/ 350520 w 441960"/>
                <a:gd name="connsiteY21" fmla="*/ 1432560 h 3139440"/>
                <a:gd name="connsiteX22" fmla="*/ 381000 w 441960"/>
                <a:gd name="connsiteY22" fmla="*/ 1127760 h 3139440"/>
                <a:gd name="connsiteX23" fmla="*/ 381000 w 441960"/>
                <a:gd name="connsiteY23" fmla="*/ 685800 h 3139440"/>
                <a:gd name="connsiteX24" fmla="*/ 441960 w 441960"/>
                <a:gd name="connsiteY24" fmla="*/ 350520 h 3139440"/>
                <a:gd name="connsiteX25" fmla="*/ 350520 w 441960"/>
                <a:gd name="connsiteY25" fmla="*/ 152400 h 3139440"/>
                <a:gd name="connsiteX26" fmla="*/ 304800 w 441960"/>
                <a:gd name="connsiteY26" fmla="*/ 30480 h 3139440"/>
                <a:gd name="connsiteX27" fmla="*/ 228600 w 441960"/>
                <a:gd name="connsiteY27" fmla="*/ 0 h 3139440"/>
                <a:gd name="connsiteX28" fmla="*/ 198120 w 441960"/>
                <a:gd name="connsiteY28" fmla="*/ 0 h 3139440"/>
                <a:gd name="connsiteX29" fmla="*/ 137160 w 441960"/>
                <a:gd name="connsiteY29" fmla="*/ 76200 h 3139440"/>
                <a:gd name="connsiteX30" fmla="*/ 243840 w 441960"/>
                <a:gd name="connsiteY30" fmla="*/ 3048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1960" h="3139440">
                  <a:moveTo>
                    <a:pt x="411480" y="167640"/>
                  </a:moveTo>
                  <a:lnTo>
                    <a:pt x="320040" y="15240"/>
                  </a:lnTo>
                  <a:lnTo>
                    <a:pt x="198120" y="15240"/>
                  </a:lnTo>
                  <a:lnTo>
                    <a:pt x="106680" y="60960"/>
                  </a:lnTo>
                  <a:lnTo>
                    <a:pt x="76200" y="320040"/>
                  </a:lnTo>
                  <a:lnTo>
                    <a:pt x="76200" y="640080"/>
                  </a:lnTo>
                  <a:lnTo>
                    <a:pt x="106680" y="868680"/>
                  </a:lnTo>
                  <a:lnTo>
                    <a:pt x="91440" y="1203960"/>
                  </a:lnTo>
                  <a:lnTo>
                    <a:pt x="45720" y="1996440"/>
                  </a:lnTo>
                  <a:lnTo>
                    <a:pt x="60960" y="2392680"/>
                  </a:lnTo>
                  <a:lnTo>
                    <a:pt x="15240" y="2636520"/>
                  </a:lnTo>
                  <a:lnTo>
                    <a:pt x="30480" y="2895600"/>
                  </a:lnTo>
                  <a:lnTo>
                    <a:pt x="0" y="3078480"/>
                  </a:lnTo>
                  <a:lnTo>
                    <a:pt x="121920" y="3139440"/>
                  </a:lnTo>
                  <a:lnTo>
                    <a:pt x="350520" y="3139440"/>
                  </a:lnTo>
                  <a:lnTo>
                    <a:pt x="381000" y="3063240"/>
                  </a:lnTo>
                  <a:lnTo>
                    <a:pt x="381000" y="2834640"/>
                  </a:lnTo>
                  <a:lnTo>
                    <a:pt x="441960" y="2651760"/>
                  </a:lnTo>
                  <a:cubicBezTo>
                    <a:pt x="431800" y="2606040"/>
                    <a:pt x="426291" y="2559032"/>
                    <a:pt x="411480" y="2514600"/>
                  </a:cubicBezTo>
                  <a:cubicBezTo>
                    <a:pt x="405688" y="2497224"/>
                    <a:pt x="389191" y="2485263"/>
                    <a:pt x="381000" y="2468880"/>
                  </a:cubicBezTo>
                  <a:cubicBezTo>
                    <a:pt x="373816" y="2454512"/>
                    <a:pt x="365760" y="2423160"/>
                    <a:pt x="365760" y="2423160"/>
                  </a:cubicBezTo>
                  <a:lnTo>
                    <a:pt x="350520" y="1432560"/>
                  </a:lnTo>
                  <a:lnTo>
                    <a:pt x="381000" y="1127760"/>
                  </a:lnTo>
                  <a:lnTo>
                    <a:pt x="381000" y="685800"/>
                  </a:lnTo>
                  <a:lnTo>
                    <a:pt x="441960" y="350520"/>
                  </a:lnTo>
                  <a:lnTo>
                    <a:pt x="350520" y="152400"/>
                  </a:lnTo>
                  <a:lnTo>
                    <a:pt x="304800" y="30480"/>
                  </a:lnTo>
                  <a:lnTo>
                    <a:pt x="228600" y="0"/>
                  </a:lnTo>
                  <a:lnTo>
                    <a:pt x="198120" y="0"/>
                  </a:lnTo>
                  <a:lnTo>
                    <a:pt x="137160" y="76200"/>
                  </a:lnTo>
                  <a:lnTo>
                    <a:pt x="243840" y="30480"/>
                  </a:lnTo>
                </a:path>
              </a:pathLst>
            </a:custGeom>
            <a:solidFill>
              <a:srgbClr val="DCD648"/>
            </a:solidFill>
            <a:ln>
              <a:solidFill>
                <a:srgbClr val="DCD64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6" name="グループ化 15"/>
          <p:cNvGrpSpPr/>
          <p:nvPr/>
        </p:nvGrpSpPr>
        <p:grpSpPr>
          <a:xfrm>
            <a:off x="4912655" y="1947312"/>
            <a:ext cx="598502" cy="3857952"/>
            <a:chOff x="1943918" y="208022"/>
            <a:chExt cx="1091968" cy="6929282"/>
          </a:xfrm>
        </p:grpSpPr>
        <p:pic>
          <p:nvPicPr>
            <p:cNvPr id="29" name="図 28"/>
            <p:cNvPicPr>
              <a:picLocks noChangeAspect="1"/>
            </p:cNvPicPr>
            <p:nvPr/>
          </p:nvPicPr>
          <p:blipFill rotWithShape="1">
            <a:blip r:embed="rId4"/>
            <a:srcRect l="32491" t="21270" r="62776" b="25303"/>
            <a:stretch/>
          </p:blipFill>
          <p:spPr>
            <a:xfrm>
              <a:off x="1943918" y="208022"/>
              <a:ext cx="1091968" cy="6929282"/>
            </a:xfrm>
            <a:prstGeom prst="rect">
              <a:avLst/>
            </a:prstGeom>
          </p:spPr>
        </p:pic>
        <p:sp>
          <p:nvSpPr>
            <p:cNvPr id="30" name="フリーフォーム 29"/>
            <p:cNvSpPr/>
            <p:nvPr/>
          </p:nvSpPr>
          <p:spPr>
            <a:xfrm>
              <a:off x="2307834" y="3507505"/>
              <a:ext cx="304800" cy="2301240"/>
            </a:xfrm>
            <a:custGeom>
              <a:avLst/>
              <a:gdLst>
                <a:gd name="connsiteX0" fmla="*/ 304800 w 304800"/>
                <a:gd name="connsiteY0" fmla="*/ 2301240 h 2301240"/>
                <a:gd name="connsiteX1" fmla="*/ 289560 w 304800"/>
                <a:gd name="connsiteY1" fmla="*/ 15240 h 2301240"/>
                <a:gd name="connsiteX2" fmla="*/ 0 w 304800"/>
                <a:gd name="connsiteY2" fmla="*/ 0 h 2301240"/>
                <a:gd name="connsiteX3" fmla="*/ 0 w 304800"/>
                <a:gd name="connsiteY3" fmla="*/ 2286000 h 2301240"/>
                <a:gd name="connsiteX4" fmla="*/ 304800 w 304800"/>
                <a:gd name="connsiteY4" fmla="*/ 2301240 h 2301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2301240">
                  <a:moveTo>
                    <a:pt x="304800" y="2301240"/>
                  </a:moveTo>
                  <a:lnTo>
                    <a:pt x="289560" y="15240"/>
                  </a:lnTo>
                  <a:lnTo>
                    <a:pt x="0" y="0"/>
                  </a:lnTo>
                  <a:lnTo>
                    <a:pt x="0" y="2286000"/>
                  </a:lnTo>
                  <a:lnTo>
                    <a:pt x="304800" y="2301240"/>
                  </a:lnTo>
                  <a:close/>
                </a:path>
              </a:pathLst>
            </a:custGeom>
            <a:solidFill>
              <a:srgbClr val="FEC700"/>
            </a:solidFill>
            <a:ln>
              <a:solidFill>
                <a:srgbClr val="FEC7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7" name="グループ化 16"/>
          <p:cNvGrpSpPr/>
          <p:nvPr/>
        </p:nvGrpSpPr>
        <p:grpSpPr>
          <a:xfrm>
            <a:off x="5992775" y="1700808"/>
            <a:ext cx="646768" cy="3857952"/>
            <a:chOff x="2416359" y="0"/>
            <a:chExt cx="1180531" cy="6929282"/>
          </a:xfrm>
        </p:grpSpPr>
        <p:pic>
          <p:nvPicPr>
            <p:cNvPr id="27" name="図 26"/>
            <p:cNvPicPr>
              <a:picLocks noChangeAspect="1"/>
            </p:cNvPicPr>
            <p:nvPr/>
          </p:nvPicPr>
          <p:blipFill rotWithShape="1">
            <a:blip r:embed="rId4"/>
            <a:srcRect l="38134" t="21270" r="56749" b="25303"/>
            <a:stretch/>
          </p:blipFill>
          <p:spPr>
            <a:xfrm>
              <a:off x="2416359" y="0"/>
              <a:ext cx="1180531" cy="6929282"/>
            </a:xfrm>
            <a:prstGeom prst="rect">
              <a:avLst/>
            </a:prstGeom>
          </p:spPr>
        </p:pic>
        <p:sp>
          <p:nvSpPr>
            <p:cNvPr id="28" name="フリーフォーム 27"/>
            <p:cNvSpPr/>
            <p:nvPr/>
          </p:nvSpPr>
          <p:spPr>
            <a:xfrm>
              <a:off x="2850130" y="4000523"/>
              <a:ext cx="304800" cy="1996440"/>
            </a:xfrm>
            <a:custGeom>
              <a:avLst/>
              <a:gdLst>
                <a:gd name="connsiteX0" fmla="*/ 304800 w 304800"/>
                <a:gd name="connsiteY0" fmla="*/ 0 h 1996440"/>
                <a:gd name="connsiteX1" fmla="*/ 15240 w 304800"/>
                <a:gd name="connsiteY1" fmla="*/ 0 h 1996440"/>
                <a:gd name="connsiteX2" fmla="*/ 0 w 304800"/>
                <a:gd name="connsiteY2" fmla="*/ 1965960 h 1996440"/>
                <a:gd name="connsiteX3" fmla="*/ 304800 w 304800"/>
                <a:gd name="connsiteY3" fmla="*/ 1996440 h 1996440"/>
                <a:gd name="connsiteX4" fmla="*/ 304800 w 304800"/>
                <a:gd name="connsiteY4" fmla="*/ 0 h 199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996440">
                  <a:moveTo>
                    <a:pt x="304800" y="0"/>
                  </a:moveTo>
                  <a:lnTo>
                    <a:pt x="15240" y="0"/>
                  </a:lnTo>
                  <a:lnTo>
                    <a:pt x="0" y="1965960"/>
                  </a:lnTo>
                  <a:lnTo>
                    <a:pt x="304800" y="1996440"/>
                  </a:lnTo>
                  <a:lnTo>
                    <a:pt x="304800" y="0"/>
                  </a:lnTo>
                  <a:close/>
                </a:path>
              </a:pathLst>
            </a:custGeom>
            <a:solidFill>
              <a:srgbClr val="B4001F"/>
            </a:solidFill>
            <a:ln>
              <a:solidFill>
                <a:srgbClr val="B4001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8" name="グループ化 17"/>
          <p:cNvGrpSpPr/>
          <p:nvPr/>
        </p:nvGrpSpPr>
        <p:grpSpPr>
          <a:xfrm>
            <a:off x="3832535" y="2132856"/>
            <a:ext cx="564714" cy="3532766"/>
            <a:chOff x="1519788" y="340241"/>
            <a:chExt cx="1030745" cy="6346143"/>
          </a:xfrm>
        </p:grpSpPr>
        <p:pic>
          <p:nvPicPr>
            <p:cNvPr id="25" name="図 24"/>
            <p:cNvPicPr>
              <a:picLocks noChangeAspect="1"/>
            </p:cNvPicPr>
            <p:nvPr/>
          </p:nvPicPr>
          <p:blipFill rotWithShape="1">
            <a:blip r:embed="rId4"/>
            <a:srcRect l="26801" t="21270" r="68731" b="29799"/>
            <a:stretch/>
          </p:blipFill>
          <p:spPr>
            <a:xfrm>
              <a:off x="1519788" y="340241"/>
              <a:ext cx="1030745" cy="6346143"/>
            </a:xfrm>
            <a:prstGeom prst="rect">
              <a:avLst/>
            </a:prstGeom>
          </p:spPr>
        </p:pic>
        <p:sp>
          <p:nvSpPr>
            <p:cNvPr id="26" name="フリーフォーム 25"/>
            <p:cNvSpPr/>
            <p:nvPr/>
          </p:nvSpPr>
          <p:spPr>
            <a:xfrm>
              <a:off x="1916028" y="3715922"/>
              <a:ext cx="335280" cy="1737360"/>
            </a:xfrm>
            <a:custGeom>
              <a:avLst/>
              <a:gdLst>
                <a:gd name="connsiteX0" fmla="*/ 274320 w 335280"/>
                <a:gd name="connsiteY0" fmla="*/ 1737360 h 1737360"/>
                <a:gd name="connsiteX1" fmla="*/ 304800 w 335280"/>
                <a:gd name="connsiteY1" fmla="*/ 762000 h 1737360"/>
                <a:gd name="connsiteX2" fmla="*/ 228600 w 335280"/>
                <a:gd name="connsiteY2" fmla="*/ 0 h 1737360"/>
                <a:gd name="connsiteX3" fmla="*/ 106680 w 335280"/>
                <a:gd name="connsiteY3" fmla="*/ 30480 h 1737360"/>
                <a:gd name="connsiteX4" fmla="*/ 45720 w 335280"/>
                <a:gd name="connsiteY4" fmla="*/ 182880 h 1737360"/>
                <a:gd name="connsiteX5" fmla="*/ 0 w 335280"/>
                <a:gd name="connsiteY5" fmla="*/ 777240 h 1737360"/>
                <a:gd name="connsiteX6" fmla="*/ 15240 w 335280"/>
                <a:gd name="connsiteY6" fmla="*/ 1295400 h 1737360"/>
                <a:gd name="connsiteX7" fmla="*/ 60960 w 335280"/>
                <a:gd name="connsiteY7" fmla="*/ 1737360 h 1737360"/>
                <a:gd name="connsiteX8" fmla="*/ 198120 w 335280"/>
                <a:gd name="connsiteY8" fmla="*/ 1722120 h 1737360"/>
                <a:gd name="connsiteX9" fmla="*/ 335280 w 335280"/>
                <a:gd name="connsiteY9" fmla="*/ 1569720 h 1737360"/>
                <a:gd name="connsiteX10" fmla="*/ 289560 w 335280"/>
                <a:gd name="connsiteY10" fmla="*/ 1386840 h 1737360"/>
                <a:gd name="connsiteX11" fmla="*/ 304800 w 335280"/>
                <a:gd name="connsiteY11" fmla="*/ 114300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280" h="1737360">
                  <a:moveTo>
                    <a:pt x="274320" y="1737360"/>
                  </a:moveTo>
                  <a:lnTo>
                    <a:pt x="304800" y="762000"/>
                  </a:lnTo>
                  <a:lnTo>
                    <a:pt x="228600" y="0"/>
                  </a:lnTo>
                  <a:lnTo>
                    <a:pt x="106680" y="30480"/>
                  </a:lnTo>
                  <a:lnTo>
                    <a:pt x="45720" y="182880"/>
                  </a:lnTo>
                  <a:lnTo>
                    <a:pt x="0" y="777240"/>
                  </a:lnTo>
                  <a:lnTo>
                    <a:pt x="15240" y="1295400"/>
                  </a:lnTo>
                  <a:lnTo>
                    <a:pt x="60960" y="1737360"/>
                  </a:lnTo>
                  <a:lnTo>
                    <a:pt x="198120" y="1722120"/>
                  </a:lnTo>
                  <a:lnTo>
                    <a:pt x="335280" y="1569720"/>
                  </a:lnTo>
                  <a:lnTo>
                    <a:pt x="289560" y="1386840"/>
                  </a:lnTo>
                  <a:lnTo>
                    <a:pt x="304800" y="1143000"/>
                  </a:lnTo>
                </a:path>
              </a:pathLst>
            </a:custGeom>
            <a:solidFill>
              <a:srgbClr val="0178A5"/>
            </a:solidFill>
            <a:ln>
              <a:solidFill>
                <a:srgbClr val="0178A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0" name="テキスト ボックス 4101"/>
          <p:cNvSpPr txBox="1"/>
          <p:nvPr/>
        </p:nvSpPr>
        <p:spPr>
          <a:xfrm>
            <a:off x="1043608" y="5487422"/>
            <a:ext cx="1018922" cy="1609228"/>
          </a:xfrm>
          <a:prstGeom prst="rect">
            <a:avLst/>
          </a:prstGeom>
          <a:noFill/>
          <a:ln w="6350">
            <a:noFill/>
          </a:ln>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混合歯列</a:t>
            </a:r>
            <a:endParaRPr lang="en-US" alt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前期</a:t>
            </a:r>
            <a:endParaRPr lang="en-US" alt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 name="テキスト ボックス 4154"/>
          <p:cNvSpPr txBox="1"/>
          <p:nvPr/>
        </p:nvSpPr>
        <p:spPr>
          <a:xfrm>
            <a:off x="4003648" y="5487422"/>
            <a:ext cx="409575" cy="1091395"/>
          </a:xfrm>
          <a:prstGeom prst="rect">
            <a:avLst/>
          </a:prstGeom>
          <a:solidFill>
            <a:schemeClr val="lt1"/>
          </a:solidFill>
          <a:ln w="6350">
            <a:noFill/>
          </a:ln>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一〇代</a:t>
            </a:r>
          </a:p>
        </p:txBody>
      </p:sp>
      <p:sp>
        <p:nvSpPr>
          <p:cNvPr id="24" name="テキスト ボックス 4156"/>
          <p:cNvSpPr txBox="1"/>
          <p:nvPr/>
        </p:nvSpPr>
        <p:spPr>
          <a:xfrm>
            <a:off x="5980245" y="5487422"/>
            <a:ext cx="792201" cy="1587089"/>
          </a:xfrm>
          <a:prstGeom prst="rect">
            <a:avLst/>
          </a:prstGeom>
          <a:solidFill>
            <a:schemeClr val="lt1"/>
          </a:solidFill>
          <a:ln w="6350">
            <a:noFill/>
          </a:ln>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成人</a:t>
            </a:r>
            <a:endParaRPr lang="en-US" alt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35" name="グループ化 34"/>
          <p:cNvGrpSpPr/>
          <p:nvPr/>
        </p:nvGrpSpPr>
        <p:grpSpPr>
          <a:xfrm>
            <a:off x="2806956" y="2361390"/>
            <a:ext cx="432000" cy="3054912"/>
            <a:chOff x="2164106" y="541135"/>
            <a:chExt cx="840394" cy="6950547"/>
          </a:xfrm>
        </p:grpSpPr>
        <p:pic>
          <p:nvPicPr>
            <p:cNvPr id="36" name="図 35"/>
            <p:cNvPicPr>
              <a:picLocks noChangeAspect="1"/>
            </p:cNvPicPr>
            <p:nvPr/>
          </p:nvPicPr>
          <p:blipFill rotWithShape="1">
            <a:blip r:embed="rId5" cstate="print">
              <a:extLst>
                <a:ext uri="{28A0092B-C50C-407E-A947-70E740481C1C}">
                  <a14:useLocalDpi xmlns:a14="http://schemas.microsoft.com/office/drawing/2010/main" val="0"/>
                </a:ext>
              </a:extLst>
            </a:blip>
            <a:srcRect l="24442" t="63643" r="13454" b="26345"/>
            <a:stretch/>
          </p:blipFill>
          <p:spPr>
            <a:xfrm rot="5400000">
              <a:off x="-890971" y="3596212"/>
              <a:ext cx="6950547" cy="840394"/>
            </a:xfrm>
            <a:prstGeom prst="rect">
              <a:avLst/>
            </a:prstGeom>
          </p:spPr>
        </p:pic>
        <p:sp>
          <p:nvSpPr>
            <p:cNvPr id="37" name="フリーフォーム 36"/>
            <p:cNvSpPr/>
            <p:nvPr/>
          </p:nvSpPr>
          <p:spPr>
            <a:xfrm>
              <a:off x="2377674" y="3429200"/>
              <a:ext cx="365760" cy="3185160"/>
            </a:xfrm>
            <a:custGeom>
              <a:avLst/>
              <a:gdLst>
                <a:gd name="connsiteX0" fmla="*/ 304800 w 365760"/>
                <a:gd name="connsiteY0" fmla="*/ 350520 h 3185160"/>
                <a:gd name="connsiteX1" fmla="*/ 213360 w 365760"/>
                <a:gd name="connsiteY1" fmla="*/ 15240 h 3185160"/>
                <a:gd name="connsiteX2" fmla="*/ 45720 w 365760"/>
                <a:gd name="connsiteY2" fmla="*/ 0 h 3185160"/>
                <a:gd name="connsiteX3" fmla="*/ 30480 w 365760"/>
                <a:gd name="connsiteY3" fmla="*/ 335280 h 3185160"/>
                <a:gd name="connsiteX4" fmla="*/ 0 w 365760"/>
                <a:gd name="connsiteY4" fmla="*/ 548640 h 3185160"/>
                <a:gd name="connsiteX5" fmla="*/ 0 w 365760"/>
                <a:gd name="connsiteY5" fmla="*/ 868680 h 3185160"/>
                <a:gd name="connsiteX6" fmla="*/ 30480 w 365760"/>
                <a:gd name="connsiteY6" fmla="*/ 1417320 h 3185160"/>
                <a:gd name="connsiteX7" fmla="*/ 45720 w 365760"/>
                <a:gd name="connsiteY7" fmla="*/ 1905000 h 3185160"/>
                <a:gd name="connsiteX8" fmla="*/ 15240 w 365760"/>
                <a:gd name="connsiteY8" fmla="*/ 2392680 h 3185160"/>
                <a:gd name="connsiteX9" fmla="*/ 45720 w 365760"/>
                <a:gd name="connsiteY9" fmla="*/ 2727960 h 3185160"/>
                <a:gd name="connsiteX10" fmla="*/ 60960 w 365760"/>
                <a:gd name="connsiteY10" fmla="*/ 3093720 h 3185160"/>
                <a:gd name="connsiteX11" fmla="*/ 274320 w 365760"/>
                <a:gd name="connsiteY11" fmla="*/ 3185160 h 3185160"/>
                <a:gd name="connsiteX12" fmla="*/ 350520 w 365760"/>
                <a:gd name="connsiteY12" fmla="*/ 2971800 h 3185160"/>
                <a:gd name="connsiteX13" fmla="*/ 365760 w 365760"/>
                <a:gd name="connsiteY13" fmla="*/ 2499360 h 3185160"/>
                <a:gd name="connsiteX14" fmla="*/ 304800 w 365760"/>
                <a:gd name="connsiteY14" fmla="*/ 1661160 h 3185160"/>
                <a:gd name="connsiteX15" fmla="*/ 289560 w 365760"/>
                <a:gd name="connsiteY15" fmla="*/ 1051560 h 3185160"/>
                <a:gd name="connsiteX16" fmla="*/ 320040 w 365760"/>
                <a:gd name="connsiteY16" fmla="*/ 624840 h 3185160"/>
                <a:gd name="connsiteX17" fmla="*/ 304800 w 365760"/>
                <a:gd name="connsiteY17" fmla="*/ 350520 h 3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760" h="3185160">
                  <a:moveTo>
                    <a:pt x="304800" y="350520"/>
                  </a:moveTo>
                  <a:lnTo>
                    <a:pt x="213360" y="15240"/>
                  </a:lnTo>
                  <a:lnTo>
                    <a:pt x="45720" y="0"/>
                  </a:lnTo>
                  <a:lnTo>
                    <a:pt x="30480" y="335280"/>
                  </a:lnTo>
                  <a:lnTo>
                    <a:pt x="0" y="548640"/>
                  </a:lnTo>
                  <a:lnTo>
                    <a:pt x="0" y="868680"/>
                  </a:lnTo>
                  <a:lnTo>
                    <a:pt x="30480" y="1417320"/>
                  </a:lnTo>
                  <a:lnTo>
                    <a:pt x="45720" y="1905000"/>
                  </a:lnTo>
                  <a:lnTo>
                    <a:pt x="15240" y="2392680"/>
                  </a:lnTo>
                  <a:lnTo>
                    <a:pt x="45720" y="2727960"/>
                  </a:lnTo>
                  <a:lnTo>
                    <a:pt x="60960" y="3093720"/>
                  </a:lnTo>
                  <a:lnTo>
                    <a:pt x="274320" y="3185160"/>
                  </a:lnTo>
                  <a:lnTo>
                    <a:pt x="350520" y="2971800"/>
                  </a:lnTo>
                  <a:lnTo>
                    <a:pt x="365760" y="2499360"/>
                  </a:lnTo>
                  <a:lnTo>
                    <a:pt x="304800" y="1661160"/>
                  </a:lnTo>
                  <a:lnTo>
                    <a:pt x="289560" y="1051560"/>
                  </a:lnTo>
                  <a:lnTo>
                    <a:pt x="320040" y="624840"/>
                  </a:lnTo>
                  <a:lnTo>
                    <a:pt x="304800" y="350520"/>
                  </a:lnTo>
                  <a:close/>
                </a:path>
              </a:pathLst>
            </a:custGeom>
            <a:solidFill>
              <a:srgbClr val="DEC4B7"/>
            </a:solidFill>
            <a:ln>
              <a:solidFill>
                <a:srgbClr val="DEC4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10" name="テキスト ボックス 9"/>
          <p:cNvSpPr txBox="1"/>
          <p:nvPr/>
        </p:nvSpPr>
        <p:spPr>
          <a:xfrm>
            <a:off x="-91440" y="666196"/>
            <a:ext cx="9235440" cy="954107"/>
          </a:xfrm>
          <a:prstGeom prst="rect">
            <a:avLst/>
          </a:prstGeom>
          <a:noFill/>
        </p:spPr>
        <p:txBody>
          <a:bodyPr wrap="square" rtlCol="0">
            <a:spAutoFit/>
          </a:bodyPr>
          <a:lstStyle/>
          <a:p>
            <a:pPr marL="365125" indent="-365125"/>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歯列</a:t>
            </a:r>
            <a:r>
              <a:rPr lang="ja-JP" altLang="en-US" sz="2800" dirty="0" smtClean="0">
                <a:latin typeface="HG丸ｺﾞｼｯｸM-PRO" panose="020F0600000000000000" pitchFamily="50" charset="-128"/>
                <a:ea typeface="HG丸ｺﾞｼｯｸM-PRO" panose="020F0600000000000000" pitchFamily="50" charset="-128"/>
              </a:rPr>
              <a:t>の大きさや生えかわり状態に応じて歯ブラシを選びましょう</a:t>
            </a:r>
            <a:endParaRPr lang="ja-JP" altLang="ja-JP" sz="2800" dirty="0">
              <a:latin typeface="HG丸ｺﾞｼｯｸM-PRO" panose="020F0600000000000000" pitchFamily="50" charset="-128"/>
              <a:ea typeface="HG丸ｺﾞｼｯｸM-PRO" panose="020F0600000000000000" pitchFamily="50" charset="-128"/>
            </a:endParaRPr>
          </a:p>
        </p:txBody>
      </p:sp>
      <p:sp>
        <p:nvSpPr>
          <p:cNvPr id="38" name="テキスト ボックス 4101"/>
          <p:cNvSpPr txBox="1"/>
          <p:nvPr/>
        </p:nvSpPr>
        <p:spPr>
          <a:xfrm>
            <a:off x="2407278" y="5487422"/>
            <a:ext cx="1018922" cy="1370578"/>
          </a:xfrm>
          <a:prstGeom prst="rect">
            <a:avLst/>
          </a:prstGeom>
          <a:noFill/>
          <a:ln w="6350">
            <a:noFill/>
          </a:ln>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混合歯列</a:t>
            </a:r>
            <a:endParaRPr lang="en-US" alt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後</a:t>
            </a:r>
            <a:r>
              <a:rPr 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期</a:t>
            </a:r>
            <a:endParaRPr lang="en-US" alt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 name="テキスト ボックス 1"/>
          <p:cNvSpPr txBox="1"/>
          <p:nvPr/>
        </p:nvSpPr>
        <p:spPr>
          <a:xfrm>
            <a:off x="6795886" y="2779788"/>
            <a:ext cx="1723549"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ネックの長さ</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6795887" y="4141661"/>
            <a:ext cx="1723549" cy="707886"/>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持ち手の長さ</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太さ</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6857243" y="2047602"/>
            <a:ext cx="1980029" cy="400110"/>
          </a:xfrm>
          <a:prstGeom prst="rect">
            <a:avLst/>
          </a:prstGeom>
          <a:noFill/>
        </p:spPr>
        <p:txBody>
          <a:bodyPr wrap="non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ヘッドの大きさ</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3" name="右矢印 2"/>
          <p:cNvSpPr/>
          <p:nvPr/>
        </p:nvSpPr>
        <p:spPr>
          <a:xfrm flipH="1">
            <a:off x="6467798" y="2069792"/>
            <a:ext cx="389445" cy="37792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flipH="1">
            <a:off x="6467798" y="2807672"/>
            <a:ext cx="389445" cy="37792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flipH="1">
            <a:off x="6467798" y="4160058"/>
            <a:ext cx="389445" cy="37792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156"/>
          <p:cNvSpPr txBox="1"/>
          <p:nvPr/>
        </p:nvSpPr>
        <p:spPr>
          <a:xfrm>
            <a:off x="4894841" y="5487422"/>
            <a:ext cx="792201" cy="1587089"/>
          </a:xfrm>
          <a:prstGeom prst="rect">
            <a:avLst/>
          </a:prstGeom>
          <a:solidFill>
            <a:schemeClr val="lt1"/>
          </a:solidFill>
          <a:ln w="6350">
            <a:noFill/>
          </a:ln>
        </p:spPr>
        <p:txBody>
          <a:bodyPr rot="0" spcFirstLastPara="0" vert="eaVert" wrap="none" lIns="91440" tIns="45720" rIns="91440" bIns="45720" numCol="1" spcCol="0" rtlCol="0" fromWordArt="0" anchor="t" anchorCtr="0" forceAA="0" compatLnSpc="1">
            <a:prstTxWarp prst="textNoShape">
              <a:avLst/>
            </a:prstTxWarp>
            <a:noAutofit/>
          </a:bodyPr>
          <a:lstStyle/>
          <a:p>
            <a:pPr algn="just">
              <a:spcAft>
                <a:spcPts val="0"/>
              </a:spcAft>
            </a:pPr>
            <a:r>
              <a:rPr 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成人</a:t>
            </a:r>
            <a:endParaRPr lang="en-US" altLang="ja-JP"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4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小さめ</a:t>
            </a:r>
            <a:endParaRPr lang="ja-JP" sz="2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34967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135" y="2577567"/>
            <a:ext cx="3381375" cy="3810000"/>
          </a:xfrm>
          <a:prstGeom prst="rect">
            <a:avLst/>
          </a:prstGeom>
        </p:spPr>
      </p:pic>
      <p:sp>
        <p:nvSpPr>
          <p:cNvPr id="49" name="正方形/長方形 48"/>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123728" y="-28823"/>
            <a:ext cx="4557658"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歯ブラシの持ち方</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pic>
        <p:nvPicPr>
          <p:cNvPr id="116" name="図 115"/>
          <p:cNvPicPr>
            <a:picLocks noChangeAspect="1"/>
          </p:cNvPicPr>
          <p:nvPr/>
        </p:nvPicPr>
        <p:blipFill rotWithShape="1">
          <a:blip r:embed="rId4">
            <a:extLst>
              <a:ext uri="{28A0092B-C50C-407E-A947-70E740481C1C}">
                <a14:useLocalDpi xmlns:a14="http://schemas.microsoft.com/office/drawing/2010/main" val="0"/>
              </a:ext>
            </a:extLst>
          </a:blip>
          <a:srcRect l="25000" t="21651" r="9666" b="33555"/>
          <a:stretch/>
        </p:blipFill>
        <p:spPr>
          <a:xfrm rot="10800000">
            <a:off x="973305" y="2133011"/>
            <a:ext cx="5578136" cy="2868376"/>
          </a:xfrm>
          <a:prstGeom prst="rect">
            <a:avLst/>
          </a:prstGeom>
        </p:spPr>
      </p:pic>
      <p:sp>
        <p:nvSpPr>
          <p:cNvPr id="117" name="テキスト ボックス 116"/>
          <p:cNvSpPr txBox="1"/>
          <p:nvPr/>
        </p:nvSpPr>
        <p:spPr>
          <a:xfrm>
            <a:off x="196665" y="944457"/>
            <a:ext cx="9071714" cy="1077218"/>
          </a:xfrm>
          <a:prstGeom prst="rect">
            <a:avLst/>
          </a:prstGeom>
          <a:noFill/>
        </p:spPr>
        <p:txBody>
          <a:bodyPr wrap="none" rtlCol="0">
            <a:spAutoFit/>
          </a:bodyPr>
          <a:lstStyle/>
          <a:p>
            <a:pPr marL="266700"/>
            <a:r>
              <a:rPr lang="ja-JP" altLang="en-US" sz="3200" dirty="0" smtClean="0">
                <a:solidFill>
                  <a:srgbClr val="EF7C1D"/>
                </a:solidFill>
                <a:latin typeface="HGS創英角ﾎﾟｯﾌﾟ体" panose="040B0A00000000000000" pitchFamily="50" charset="-128"/>
                <a:ea typeface="HGS創英角ﾎﾟｯﾌﾟ体" panose="040B0A00000000000000" pitchFamily="50" charset="-128"/>
              </a:rPr>
              <a:t>軽く持って</a:t>
            </a:r>
            <a:r>
              <a:rPr lang="ja-JP" altLang="en-US" sz="3200" dirty="0">
                <a:solidFill>
                  <a:srgbClr val="EF7C1D"/>
                </a:solidFill>
                <a:latin typeface="HGS創英角ﾎﾟｯﾌﾟ体" panose="040B0A00000000000000" pitchFamily="50" charset="-128"/>
                <a:ea typeface="HGS創英角ﾎﾟｯﾌﾟ体" panose="040B0A00000000000000" pitchFamily="50" charset="-128"/>
              </a:rPr>
              <a:t>みが</a:t>
            </a:r>
            <a:r>
              <a:rPr lang="ja-JP" altLang="en-US" sz="3200" dirty="0" smtClean="0">
                <a:solidFill>
                  <a:srgbClr val="EF7C1D"/>
                </a:solidFill>
                <a:latin typeface="HGS創英角ﾎﾟｯﾌﾟ体" panose="040B0A00000000000000" pitchFamily="50" charset="-128"/>
                <a:ea typeface="HGS創英角ﾎﾟｯﾌﾟ体" panose="040B0A00000000000000" pitchFamily="50" charset="-128"/>
              </a:rPr>
              <a:t>きましょう。</a:t>
            </a:r>
            <a:endParaRPr lang="en-US" altLang="ja-JP" sz="3200" dirty="0" smtClean="0">
              <a:solidFill>
                <a:srgbClr val="EF7C1D"/>
              </a:solidFill>
              <a:latin typeface="HGS創英角ﾎﾟｯﾌﾟ体" panose="040B0A00000000000000" pitchFamily="50" charset="-128"/>
              <a:ea typeface="HGS創英角ﾎﾟｯﾌﾟ体" panose="040B0A00000000000000" pitchFamily="50" charset="-128"/>
            </a:endParaRPr>
          </a:p>
          <a:p>
            <a:pPr marL="266700"/>
            <a:r>
              <a:rPr lang="ja-JP" altLang="en-US" sz="3200" dirty="0" smtClean="0">
                <a:solidFill>
                  <a:srgbClr val="EF7C1D"/>
                </a:solidFill>
                <a:latin typeface="HGS創英角ﾎﾟｯﾌﾟ体" panose="040B0A00000000000000" pitchFamily="50" charset="-128"/>
                <a:ea typeface="HGS創英角ﾎﾟｯﾌﾟ体" panose="040B0A00000000000000" pitchFamily="50" charset="-128"/>
              </a:rPr>
              <a:t>（強く</a:t>
            </a:r>
            <a:r>
              <a:rPr lang="ja-JP" altLang="en-US" sz="3200" dirty="0">
                <a:solidFill>
                  <a:srgbClr val="EF7C1D"/>
                </a:solidFill>
                <a:latin typeface="HGS創英角ﾎﾟｯﾌﾟ体" panose="040B0A00000000000000" pitchFamily="50" charset="-128"/>
                <a:ea typeface="HGS創英角ﾎﾟｯﾌﾟ体" panose="040B0A00000000000000" pitchFamily="50" charset="-128"/>
              </a:rPr>
              <a:t>にぎ</a:t>
            </a:r>
            <a:r>
              <a:rPr lang="ja-JP" altLang="en-US" sz="3200" dirty="0" smtClean="0">
                <a:solidFill>
                  <a:srgbClr val="EF7C1D"/>
                </a:solidFill>
                <a:latin typeface="HGS創英角ﾎﾟｯﾌﾟ体" panose="040B0A00000000000000" pitchFamily="50" charset="-128"/>
                <a:ea typeface="HGS創英角ﾎﾟｯﾌﾟ体" panose="040B0A00000000000000" pitchFamily="50" charset="-128"/>
              </a:rPr>
              <a:t>ると、力が入りすぎてしまいます）</a:t>
            </a:r>
            <a:endParaRPr lang="en-US" altLang="ja-JP" sz="3200" dirty="0" smtClean="0">
              <a:solidFill>
                <a:srgbClr val="EF7C1D"/>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184760" y="5043914"/>
            <a:ext cx="7604015" cy="1077218"/>
          </a:xfrm>
          <a:prstGeom prst="rect">
            <a:avLst/>
          </a:prstGeom>
          <a:noFill/>
        </p:spPr>
        <p:txBody>
          <a:bodyPr wrap="square" rtlCol="0">
            <a:spAutoFit/>
          </a:bodyPr>
          <a:lstStyle/>
          <a:p>
            <a:pPr marL="266700"/>
            <a:r>
              <a:rPr lang="ja-JP" altLang="en-US" sz="3200" dirty="0" smtClean="0">
                <a:solidFill>
                  <a:srgbClr val="FF0000"/>
                </a:solidFill>
                <a:latin typeface="HGS創英角ﾎﾟｯﾌﾟ体" panose="040B0A00000000000000" pitchFamily="50" charset="-128"/>
                <a:ea typeface="HGS創英角ﾎﾟｯﾌﾟ体" panose="040B0A00000000000000" pitchFamily="50" charset="-128"/>
              </a:rPr>
              <a:t>手鏡</a:t>
            </a:r>
            <a:r>
              <a:rPr lang="ja-JP" altLang="en-US" sz="3200" dirty="0" smtClean="0">
                <a:latin typeface="HGS創英角ﾎﾟｯﾌﾟ体" panose="040B0A00000000000000" pitchFamily="50" charset="-128"/>
                <a:ea typeface="HGS創英角ﾎﾟｯﾌﾟ体" panose="040B0A00000000000000" pitchFamily="50" charset="-128"/>
              </a:rPr>
              <a:t>を見て、歯ブラシのあたる場所を確認しながらみがきましょう！</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2" name="フリーフォーム 1"/>
          <p:cNvSpPr/>
          <p:nvPr/>
        </p:nvSpPr>
        <p:spPr>
          <a:xfrm>
            <a:off x="4316967" y="3150984"/>
            <a:ext cx="1376165" cy="169342"/>
          </a:xfrm>
          <a:custGeom>
            <a:avLst/>
            <a:gdLst>
              <a:gd name="connsiteX0" fmla="*/ 1190625 w 1190625"/>
              <a:gd name="connsiteY0" fmla="*/ 142875 h 166688"/>
              <a:gd name="connsiteX1" fmla="*/ 1166812 w 1190625"/>
              <a:gd name="connsiteY1" fmla="*/ 0 h 166688"/>
              <a:gd name="connsiteX2" fmla="*/ 728662 w 1190625"/>
              <a:gd name="connsiteY2" fmla="*/ 0 h 166688"/>
              <a:gd name="connsiteX3" fmla="*/ 0 w 1190625"/>
              <a:gd name="connsiteY3" fmla="*/ 14288 h 166688"/>
              <a:gd name="connsiteX4" fmla="*/ 0 w 1190625"/>
              <a:gd name="connsiteY4" fmla="*/ 76200 h 166688"/>
              <a:gd name="connsiteX5" fmla="*/ 52387 w 1190625"/>
              <a:gd name="connsiteY5" fmla="*/ 152400 h 166688"/>
              <a:gd name="connsiteX6" fmla="*/ 223837 w 1190625"/>
              <a:gd name="connsiteY6" fmla="*/ 157163 h 166688"/>
              <a:gd name="connsiteX7" fmla="*/ 990600 w 1190625"/>
              <a:gd name="connsiteY7" fmla="*/ 166688 h 166688"/>
              <a:gd name="connsiteX8" fmla="*/ 1190625 w 1190625"/>
              <a:gd name="connsiteY8" fmla="*/ 142875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625" h="166688">
                <a:moveTo>
                  <a:pt x="1190625" y="142875"/>
                </a:moveTo>
                <a:lnTo>
                  <a:pt x="1166812" y="0"/>
                </a:lnTo>
                <a:lnTo>
                  <a:pt x="728662" y="0"/>
                </a:lnTo>
                <a:lnTo>
                  <a:pt x="0" y="14288"/>
                </a:lnTo>
                <a:lnTo>
                  <a:pt x="0" y="76200"/>
                </a:lnTo>
                <a:lnTo>
                  <a:pt x="52387" y="152400"/>
                </a:lnTo>
                <a:lnTo>
                  <a:pt x="223837" y="157163"/>
                </a:lnTo>
                <a:lnTo>
                  <a:pt x="990600" y="166688"/>
                </a:lnTo>
                <a:lnTo>
                  <a:pt x="1190625" y="142875"/>
                </a:lnTo>
                <a:close/>
              </a:path>
            </a:pathLst>
          </a:custGeom>
          <a:solidFill>
            <a:srgbClr val="319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359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102540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452307" y="220316"/>
            <a:ext cx="4698722" cy="584775"/>
          </a:xfrm>
          <a:prstGeom prst="rect">
            <a:avLst/>
          </a:prstGeom>
          <a:noFill/>
        </p:spPr>
        <p:txBody>
          <a:bodyPr wrap="none" rtlCol="0">
            <a:spAutoFit/>
          </a:bodyPr>
          <a:lstStyle/>
          <a:p>
            <a:r>
              <a:rPr lang="ja-JP" altLang="en-US" sz="3200" dirty="0" smtClean="0">
                <a:latin typeface="HGS創英角ﾎﾟｯﾌﾟ体" panose="040B0A00000000000000" pitchFamily="50" charset="-128"/>
                <a:ea typeface="HGS創英角ﾎﾟｯﾌﾟ体" panose="040B0A00000000000000" pitchFamily="50" charset="-128"/>
              </a:rPr>
              <a:t>歯ブラシの交換時期は</a:t>
            </a:r>
            <a:r>
              <a:rPr kumimoji="1" lang="ja-JP" altLang="en-US" sz="3200" dirty="0" smtClean="0">
                <a:latin typeface="HGS創英角ﾎﾟｯﾌﾟ体" panose="040B0A00000000000000" pitchFamily="50" charset="-128"/>
                <a:ea typeface="HGS創英角ﾎﾟｯﾌﾟ体" panose="040B0A00000000000000" pitchFamily="50" charset="-128"/>
              </a:rPr>
              <a:t>？</a:t>
            </a:r>
            <a:endParaRPr kumimoji="1"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7" name="図 36"/>
          <p:cNvPicPr>
            <a:picLocks noChangeAspect="1"/>
          </p:cNvPicPr>
          <p:nvPr/>
        </p:nvPicPr>
        <p:blipFill rotWithShape="1">
          <a:blip r:embed="rId3">
            <a:extLst>
              <a:ext uri="{28A0092B-C50C-407E-A947-70E740481C1C}">
                <a14:useLocalDpi xmlns:a14="http://schemas.microsoft.com/office/drawing/2010/main" val="0"/>
              </a:ext>
            </a:extLst>
          </a:blip>
          <a:srcRect l="14907" t="35961" r="13929" b="24114"/>
          <a:stretch/>
        </p:blipFill>
        <p:spPr>
          <a:xfrm>
            <a:off x="420333" y="2086851"/>
            <a:ext cx="8303333" cy="3493851"/>
          </a:xfrm>
          <a:prstGeom prst="rect">
            <a:avLst/>
          </a:prstGeom>
        </p:spPr>
      </p:pic>
      <p:sp>
        <p:nvSpPr>
          <p:cNvPr id="49" name="テキスト ボックス 48"/>
          <p:cNvSpPr txBox="1"/>
          <p:nvPr/>
        </p:nvSpPr>
        <p:spPr>
          <a:xfrm>
            <a:off x="89041" y="5877272"/>
            <a:ext cx="8555547" cy="584775"/>
          </a:xfrm>
          <a:prstGeom prst="rect">
            <a:avLst/>
          </a:prstGeom>
          <a:noFill/>
        </p:spPr>
        <p:txBody>
          <a:bodyPr wrap="none" rtlCol="0">
            <a:spAutoFit/>
          </a:bodyPr>
          <a:lstStyle/>
          <a:p>
            <a:pPr marL="266700"/>
            <a:r>
              <a:rPr lang="ja-JP" altLang="en-US" sz="3200" dirty="0" smtClean="0">
                <a:latin typeface="HG丸ｺﾞｼｯｸM-PRO" panose="020F0600000000000000" pitchFamily="50" charset="-128"/>
                <a:ea typeface="HG丸ｺﾞｼｯｸM-PRO" panose="020F0600000000000000" pitchFamily="50" charset="-128"/>
              </a:rPr>
              <a:t>歯ブラシは</a:t>
            </a:r>
            <a:r>
              <a:rPr lang="en-US" altLang="ja-JP" sz="3200" dirty="0" smtClean="0">
                <a:solidFill>
                  <a:srgbClr val="FF0000"/>
                </a:solidFill>
                <a:latin typeface="HG丸ｺﾞｼｯｸM-PRO" panose="020F0600000000000000" pitchFamily="50" charset="-128"/>
                <a:ea typeface="HG丸ｺﾞｼｯｸM-PRO" panose="020F0600000000000000" pitchFamily="50" charset="-128"/>
              </a:rPr>
              <a:t>1</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か月を目安に</a:t>
            </a:r>
            <a:r>
              <a:rPr lang="ja-JP" altLang="en-US" sz="3200" dirty="0" smtClean="0">
                <a:latin typeface="HG丸ｺﾞｼｯｸM-PRO" panose="020F0600000000000000" pitchFamily="50" charset="-128"/>
                <a:ea typeface="HG丸ｺﾞｼｯｸM-PRO" panose="020F0600000000000000" pitchFamily="50" charset="-128"/>
              </a:rPr>
              <a:t>交換しましょう！</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2" name="四角形吹き出し 1"/>
          <p:cNvSpPr/>
          <p:nvPr/>
        </p:nvSpPr>
        <p:spPr>
          <a:xfrm>
            <a:off x="251520" y="1196752"/>
            <a:ext cx="4871747" cy="751218"/>
          </a:xfrm>
          <a:prstGeom prst="wedgeRectCallout">
            <a:avLst>
              <a:gd name="adj1" fmla="val -21372"/>
              <a:gd name="adj2" fmla="val 48995"/>
            </a:avLst>
          </a:prstGeom>
          <a:solidFill>
            <a:srgbClr val="FF0000">
              <a:alpha val="5098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歯垢がうまく落とせない歯ブラシ</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四角形吹き出し 7"/>
          <p:cNvSpPr/>
          <p:nvPr/>
        </p:nvSpPr>
        <p:spPr>
          <a:xfrm>
            <a:off x="5479152" y="1187347"/>
            <a:ext cx="3556333" cy="751219"/>
          </a:xfrm>
          <a:prstGeom prst="wedgeRectCallout">
            <a:avLst>
              <a:gd name="adj1" fmla="val -7555"/>
              <a:gd name="adj2" fmla="val 121121"/>
            </a:avLst>
          </a:prstGeom>
          <a:solidFill>
            <a:srgbClr val="00B050">
              <a:alpha val="5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歯垢が落とせる歯ブラシ</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下矢印 3"/>
          <p:cNvSpPr/>
          <p:nvPr/>
        </p:nvSpPr>
        <p:spPr>
          <a:xfrm>
            <a:off x="1552500" y="1947971"/>
            <a:ext cx="548418" cy="3519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167598" y="1969675"/>
            <a:ext cx="548418" cy="3519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653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677618" y="64919"/>
            <a:ext cx="5788764"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歯垢が残りやすいところは？</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pic>
        <p:nvPicPr>
          <p:cNvPr id="36" name="図 35"/>
          <p:cNvPicPr/>
          <p:nvPr/>
        </p:nvPicPr>
        <p:blipFill rotWithShape="1">
          <a:blip r:embed="rId3" cstate="print">
            <a:extLst>
              <a:ext uri="{28A0092B-C50C-407E-A947-70E740481C1C}">
                <a14:useLocalDpi xmlns:a14="http://schemas.microsoft.com/office/drawing/2010/main" val="0"/>
              </a:ext>
            </a:extLst>
          </a:blip>
          <a:srcRect l="27567" t="46068" r="26216" b="29833"/>
          <a:stretch/>
        </p:blipFill>
        <p:spPr bwMode="auto">
          <a:xfrm>
            <a:off x="3214144" y="3842906"/>
            <a:ext cx="5734092" cy="2706360"/>
          </a:xfrm>
          <a:prstGeom prst="rect">
            <a:avLst/>
          </a:prstGeom>
          <a:ln>
            <a:noFill/>
          </a:ln>
          <a:extLst>
            <a:ext uri="{53640926-AAD7-44D8-BBD7-CCE9431645EC}">
              <a14:shadowObscured xmlns:a14="http://schemas.microsoft.com/office/drawing/2010/main"/>
            </a:ext>
          </a:extLst>
        </p:spPr>
      </p:pic>
      <p:sp>
        <p:nvSpPr>
          <p:cNvPr id="37" name="フリーフォーム 36"/>
          <p:cNvSpPr/>
          <p:nvPr/>
        </p:nvSpPr>
        <p:spPr>
          <a:xfrm>
            <a:off x="3483849" y="4027430"/>
            <a:ext cx="5173432" cy="1353179"/>
          </a:xfrm>
          <a:custGeom>
            <a:avLst/>
            <a:gdLst>
              <a:gd name="connsiteX0" fmla="*/ 2009775 w 2009775"/>
              <a:gd name="connsiteY0" fmla="*/ 381000 h 419100"/>
              <a:gd name="connsiteX1" fmla="*/ 1943100 w 2009775"/>
              <a:gd name="connsiteY1" fmla="*/ 285750 h 419100"/>
              <a:gd name="connsiteX2" fmla="*/ 1752600 w 2009775"/>
              <a:gd name="connsiteY2" fmla="*/ 285750 h 419100"/>
              <a:gd name="connsiteX3" fmla="*/ 1600200 w 2009775"/>
              <a:gd name="connsiteY3" fmla="*/ 342900 h 419100"/>
              <a:gd name="connsiteX4" fmla="*/ 1504950 w 2009775"/>
              <a:gd name="connsiteY4" fmla="*/ 409575 h 419100"/>
              <a:gd name="connsiteX5" fmla="*/ 1504950 w 2009775"/>
              <a:gd name="connsiteY5" fmla="*/ 419100 h 419100"/>
              <a:gd name="connsiteX6" fmla="*/ 1428750 w 2009775"/>
              <a:gd name="connsiteY6" fmla="*/ 314325 h 419100"/>
              <a:gd name="connsiteX7" fmla="*/ 1362075 w 2009775"/>
              <a:gd name="connsiteY7" fmla="*/ 276225 h 419100"/>
              <a:gd name="connsiteX8" fmla="*/ 1276350 w 2009775"/>
              <a:gd name="connsiteY8" fmla="*/ 304800 h 419100"/>
              <a:gd name="connsiteX9" fmla="*/ 1143000 w 2009775"/>
              <a:gd name="connsiteY9" fmla="*/ 390525 h 419100"/>
              <a:gd name="connsiteX10" fmla="*/ 1085850 w 2009775"/>
              <a:gd name="connsiteY10" fmla="*/ 285750 h 419100"/>
              <a:gd name="connsiteX11" fmla="*/ 1000125 w 2009775"/>
              <a:gd name="connsiteY11" fmla="*/ 238125 h 419100"/>
              <a:gd name="connsiteX12" fmla="*/ 904875 w 2009775"/>
              <a:gd name="connsiteY12" fmla="*/ 247650 h 419100"/>
              <a:gd name="connsiteX13" fmla="*/ 790575 w 2009775"/>
              <a:gd name="connsiteY13" fmla="*/ 342900 h 419100"/>
              <a:gd name="connsiteX14" fmla="*/ 742950 w 2009775"/>
              <a:gd name="connsiteY14" fmla="*/ 180975 h 419100"/>
              <a:gd name="connsiteX15" fmla="*/ 666750 w 2009775"/>
              <a:gd name="connsiteY15" fmla="*/ 104775 h 419100"/>
              <a:gd name="connsiteX16" fmla="*/ 581025 w 2009775"/>
              <a:gd name="connsiteY16" fmla="*/ 95250 h 419100"/>
              <a:gd name="connsiteX17" fmla="*/ 523875 w 2009775"/>
              <a:gd name="connsiteY17" fmla="*/ 114300 h 419100"/>
              <a:gd name="connsiteX18" fmla="*/ 381000 w 2009775"/>
              <a:gd name="connsiteY18" fmla="*/ 219075 h 419100"/>
              <a:gd name="connsiteX19" fmla="*/ 400050 w 2009775"/>
              <a:gd name="connsiteY19" fmla="*/ 257175 h 419100"/>
              <a:gd name="connsiteX20" fmla="*/ 400050 w 2009775"/>
              <a:gd name="connsiteY20" fmla="*/ 142875 h 419100"/>
              <a:gd name="connsiteX21" fmla="*/ 323850 w 2009775"/>
              <a:gd name="connsiteY21" fmla="*/ 57150 h 419100"/>
              <a:gd name="connsiteX22" fmla="*/ 295275 w 2009775"/>
              <a:gd name="connsiteY22" fmla="*/ 57150 h 419100"/>
              <a:gd name="connsiteX23" fmla="*/ 257175 w 2009775"/>
              <a:gd name="connsiteY23" fmla="*/ 95250 h 419100"/>
              <a:gd name="connsiteX24" fmla="*/ 161925 w 2009775"/>
              <a:gd name="connsiteY24" fmla="*/ 209550 h 419100"/>
              <a:gd name="connsiteX25" fmla="*/ 133350 w 2009775"/>
              <a:gd name="connsiteY25" fmla="*/ 104775 h 419100"/>
              <a:gd name="connsiteX26" fmla="*/ 66675 w 2009775"/>
              <a:gd name="connsiteY26" fmla="*/ 9525 h 419100"/>
              <a:gd name="connsiteX27" fmla="*/ 0 w 2009775"/>
              <a:gd name="connsiteY27"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775" h="419100">
                <a:moveTo>
                  <a:pt x="2009775" y="381000"/>
                </a:moveTo>
                <a:lnTo>
                  <a:pt x="1943100" y="285750"/>
                </a:lnTo>
                <a:lnTo>
                  <a:pt x="1752600" y="285750"/>
                </a:lnTo>
                <a:lnTo>
                  <a:pt x="1600200" y="342900"/>
                </a:lnTo>
                <a:lnTo>
                  <a:pt x="1504950" y="409575"/>
                </a:lnTo>
                <a:lnTo>
                  <a:pt x="1504950" y="419100"/>
                </a:lnTo>
                <a:lnTo>
                  <a:pt x="1428750" y="314325"/>
                </a:lnTo>
                <a:lnTo>
                  <a:pt x="1362075" y="276225"/>
                </a:lnTo>
                <a:lnTo>
                  <a:pt x="1276350" y="304800"/>
                </a:lnTo>
                <a:lnTo>
                  <a:pt x="1143000" y="390525"/>
                </a:lnTo>
                <a:lnTo>
                  <a:pt x="1085850" y="285750"/>
                </a:lnTo>
                <a:lnTo>
                  <a:pt x="1000125" y="238125"/>
                </a:lnTo>
                <a:lnTo>
                  <a:pt x="904875" y="247650"/>
                </a:lnTo>
                <a:lnTo>
                  <a:pt x="790575" y="342900"/>
                </a:lnTo>
                <a:lnTo>
                  <a:pt x="742950" y="180975"/>
                </a:lnTo>
                <a:lnTo>
                  <a:pt x="666750" y="104775"/>
                </a:lnTo>
                <a:lnTo>
                  <a:pt x="581025" y="95250"/>
                </a:lnTo>
                <a:lnTo>
                  <a:pt x="523875" y="114300"/>
                </a:lnTo>
                <a:lnTo>
                  <a:pt x="381000" y="219075"/>
                </a:lnTo>
                <a:lnTo>
                  <a:pt x="400050" y="257175"/>
                </a:lnTo>
                <a:lnTo>
                  <a:pt x="400050" y="142875"/>
                </a:lnTo>
                <a:lnTo>
                  <a:pt x="323850" y="57150"/>
                </a:lnTo>
                <a:lnTo>
                  <a:pt x="295275" y="57150"/>
                </a:lnTo>
                <a:lnTo>
                  <a:pt x="257175" y="95250"/>
                </a:lnTo>
                <a:lnTo>
                  <a:pt x="161925" y="209550"/>
                </a:lnTo>
                <a:lnTo>
                  <a:pt x="133350" y="104775"/>
                </a:lnTo>
                <a:lnTo>
                  <a:pt x="66675" y="9525"/>
                </a:lnTo>
                <a:lnTo>
                  <a:pt x="0" y="0"/>
                </a:lnTo>
              </a:path>
            </a:pathLst>
          </a:cu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45" name="角丸四角形 44"/>
          <p:cNvSpPr/>
          <p:nvPr/>
        </p:nvSpPr>
        <p:spPr>
          <a:xfrm>
            <a:off x="6401567" y="5257593"/>
            <a:ext cx="122593" cy="58022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46" name="角丸四角形 45"/>
          <p:cNvSpPr/>
          <p:nvPr/>
        </p:nvSpPr>
        <p:spPr>
          <a:xfrm>
            <a:off x="7333275" y="5257593"/>
            <a:ext cx="122593" cy="58022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47" name="角丸四角形 46"/>
          <p:cNvSpPr/>
          <p:nvPr/>
        </p:nvSpPr>
        <p:spPr>
          <a:xfrm>
            <a:off x="5486205" y="4980807"/>
            <a:ext cx="122593" cy="580227"/>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48" name="角丸四角形 47"/>
          <p:cNvSpPr/>
          <p:nvPr/>
        </p:nvSpPr>
        <p:spPr>
          <a:xfrm rot="420000">
            <a:off x="4456421" y="4581004"/>
            <a:ext cx="120959" cy="81190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rot="420000">
            <a:off x="3794418" y="4488741"/>
            <a:ext cx="120959" cy="81190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pic>
        <p:nvPicPr>
          <p:cNvPr id="50" name="図 49"/>
          <p:cNvPicPr/>
          <p:nvPr/>
        </p:nvPicPr>
        <p:blipFill rotWithShape="1">
          <a:blip r:embed="rId4">
            <a:extLst>
              <a:ext uri="{28A0092B-C50C-407E-A947-70E740481C1C}">
                <a14:useLocalDpi xmlns:a14="http://schemas.microsoft.com/office/drawing/2010/main" val="0"/>
              </a:ext>
            </a:extLst>
          </a:blip>
          <a:srcRect l="42098" t="28482" r="33063" b="56615"/>
          <a:stretch/>
        </p:blipFill>
        <p:spPr bwMode="auto">
          <a:xfrm>
            <a:off x="183388" y="1009173"/>
            <a:ext cx="4779596" cy="2478513"/>
          </a:xfrm>
          <a:prstGeom prst="rect">
            <a:avLst/>
          </a:prstGeom>
          <a:ln>
            <a:noFill/>
          </a:ln>
          <a:extLst>
            <a:ext uri="{53640926-AAD7-44D8-BBD7-CCE9431645EC}">
              <a14:shadowObscured xmlns:a14="http://schemas.microsoft.com/office/drawing/2010/main"/>
            </a:ext>
          </a:extLst>
        </p:spPr>
      </p:pic>
      <p:sp>
        <p:nvSpPr>
          <p:cNvPr id="52" name="フリーフォーム 51"/>
          <p:cNvSpPr/>
          <p:nvPr/>
        </p:nvSpPr>
        <p:spPr>
          <a:xfrm>
            <a:off x="3723515" y="1625865"/>
            <a:ext cx="789524" cy="763523"/>
          </a:xfrm>
          <a:custGeom>
            <a:avLst/>
            <a:gdLst>
              <a:gd name="connsiteX0" fmla="*/ 295275 w 295275"/>
              <a:gd name="connsiteY0" fmla="*/ 190500 h 247650"/>
              <a:gd name="connsiteX1" fmla="*/ 295275 w 295275"/>
              <a:gd name="connsiteY1" fmla="*/ 76200 h 247650"/>
              <a:gd name="connsiteX2" fmla="*/ 209550 w 295275"/>
              <a:gd name="connsiteY2" fmla="*/ 9525 h 247650"/>
              <a:gd name="connsiteX3" fmla="*/ 66675 w 295275"/>
              <a:gd name="connsiteY3" fmla="*/ 0 h 247650"/>
              <a:gd name="connsiteX4" fmla="*/ 38100 w 295275"/>
              <a:gd name="connsiteY4" fmla="*/ 66675 h 247650"/>
              <a:gd name="connsiteX5" fmla="*/ 0 w 295275"/>
              <a:gd name="connsiteY5" fmla="*/ 161925 h 247650"/>
              <a:gd name="connsiteX6" fmla="*/ 0 w 295275"/>
              <a:gd name="connsiteY6" fmla="*/ 209550 h 247650"/>
              <a:gd name="connsiteX7" fmla="*/ 85725 w 295275"/>
              <a:gd name="connsiteY7" fmla="*/ 247650 h 247650"/>
              <a:gd name="connsiteX8" fmla="*/ 180975 w 295275"/>
              <a:gd name="connsiteY8" fmla="*/ 238125 h 247650"/>
              <a:gd name="connsiteX9" fmla="*/ 295275 w 295275"/>
              <a:gd name="connsiteY9" fmla="*/ 1905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47650">
                <a:moveTo>
                  <a:pt x="295275" y="190500"/>
                </a:moveTo>
                <a:lnTo>
                  <a:pt x="295275" y="76200"/>
                </a:lnTo>
                <a:lnTo>
                  <a:pt x="209550" y="9525"/>
                </a:lnTo>
                <a:lnTo>
                  <a:pt x="66675" y="0"/>
                </a:lnTo>
                <a:lnTo>
                  <a:pt x="38100" y="66675"/>
                </a:lnTo>
                <a:lnTo>
                  <a:pt x="0" y="161925"/>
                </a:lnTo>
                <a:lnTo>
                  <a:pt x="0" y="209550"/>
                </a:lnTo>
                <a:lnTo>
                  <a:pt x="85725" y="247650"/>
                </a:lnTo>
                <a:lnTo>
                  <a:pt x="180975" y="238125"/>
                </a:lnTo>
                <a:lnTo>
                  <a:pt x="295275" y="190500"/>
                </a:lnTo>
                <a:close/>
              </a:path>
            </a:pathLst>
          </a:custGeom>
          <a:pattFill prst="dkUpDiag">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53" name="フリーフォーム 52"/>
          <p:cNvSpPr/>
          <p:nvPr/>
        </p:nvSpPr>
        <p:spPr>
          <a:xfrm>
            <a:off x="2424620" y="1655232"/>
            <a:ext cx="789524" cy="886861"/>
          </a:xfrm>
          <a:custGeom>
            <a:avLst/>
            <a:gdLst>
              <a:gd name="connsiteX0" fmla="*/ 295275 w 295275"/>
              <a:gd name="connsiteY0" fmla="*/ 190500 h 247650"/>
              <a:gd name="connsiteX1" fmla="*/ 295275 w 295275"/>
              <a:gd name="connsiteY1" fmla="*/ 76200 h 247650"/>
              <a:gd name="connsiteX2" fmla="*/ 209550 w 295275"/>
              <a:gd name="connsiteY2" fmla="*/ 9525 h 247650"/>
              <a:gd name="connsiteX3" fmla="*/ 66675 w 295275"/>
              <a:gd name="connsiteY3" fmla="*/ 0 h 247650"/>
              <a:gd name="connsiteX4" fmla="*/ 38100 w 295275"/>
              <a:gd name="connsiteY4" fmla="*/ 66675 h 247650"/>
              <a:gd name="connsiteX5" fmla="*/ 0 w 295275"/>
              <a:gd name="connsiteY5" fmla="*/ 161925 h 247650"/>
              <a:gd name="connsiteX6" fmla="*/ 0 w 295275"/>
              <a:gd name="connsiteY6" fmla="*/ 209550 h 247650"/>
              <a:gd name="connsiteX7" fmla="*/ 85725 w 295275"/>
              <a:gd name="connsiteY7" fmla="*/ 247650 h 247650"/>
              <a:gd name="connsiteX8" fmla="*/ 180975 w 295275"/>
              <a:gd name="connsiteY8" fmla="*/ 238125 h 247650"/>
              <a:gd name="connsiteX9" fmla="*/ 295275 w 295275"/>
              <a:gd name="connsiteY9" fmla="*/ 1905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47650">
                <a:moveTo>
                  <a:pt x="295275" y="190500"/>
                </a:moveTo>
                <a:lnTo>
                  <a:pt x="295275" y="76200"/>
                </a:lnTo>
                <a:lnTo>
                  <a:pt x="209550" y="9525"/>
                </a:lnTo>
                <a:lnTo>
                  <a:pt x="66675" y="0"/>
                </a:lnTo>
                <a:lnTo>
                  <a:pt x="38100" y="66675"/>
                </a:lnTo>
                <a:lnTo>
                  <a:pt x="0" y="161925"/>
                </a:lnTo>
                <a:lnTo>
                  <a:pt x="0" y="209550"/>
                </a:lnTo>
                <a:lnTo>
                  <a:pt x="85725" y="247650"/>
                </a:lnTo>
                <a:lnTo>
                  <a:pt x="180975" y="238125"/>
                </a:lnTo>
                <a:lnTo>
                  <a:pt x="295275" y="190500"/>
                </a:lnTo>
                <a:close/>
              </a:path>
            </a:pathLst>
          </a:custGeom>
          <a:pattFill prst="dkUpDiag">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54" name="フリーフォーム 53"/>
          <p:cNvSpPr/>
          <p:nvPr/>
        </p:nvSpPr>
        <p:spPr>
          <a:xfrm>
            <a:off x="1456815" y="1919528"/>
            <a:ext cx="534839" cy="616692"/>
          </a:xfrm>
          <a:custGeom>
            <a:avLst/>
            <a:gdLst>
              <a:gd name="connsiteX0" fmla="*/ 295275 w 295275"/>
              <a:gd name="connsiteY0" fmla="*/ 190500 h 247650"/>
              <a:gd name="connsiteX1" fmla="*/ 295275 w 295275"/>
              <a:gd name="connsiteY1" fmla="*/ 76200 h 247650"/>
              <a:gd name="connsiteX2" fmla="*/ 209550 w 295275"/>
              <a:gd name="connsiteY2" fmla="*/ 9525 h 247650"/>
              <a:gd name="connsiteX3" fmla="*/ 66675 w 295275"/>
              <a:gd name="connsiteY3" fmla="*/ 0 h 247650"/>
              <a:gd name="connsiteX4" fmla="*/ 38100 w 295275"/>
              <a:gd name="connsiteY4" fmla="*/ 66675 h 247650"/>
              <a:gd name="connsiteX5" fmla="*/ 0 w 295275"/>
              <a:gd name="connsiteY5" fmla="*/ 161925 h 247650"/>
              <a:gd name="connsiteX6" fmla="*/ 0 w 295275"/>
              <a:gd name="connsiteY6" fmla="*/ 209550 h 247650"/>
              <a:gd name="connsiteX7" fmla="*/ 85725 w 295275"/>
              <a:gd name="connsiteY7" fmla="*/ 247650 h 247650"/>
              <a:gd name="connsiteX8" fmla="*/ 180975 w 295275"/>
              <a:gd name="connsiteY8" fmla="*/ 238125 h 247650"/>
              <a:gd name="connsiteX9" fmla="*/ 295275 w 295275"/>
              <a:gd name="connsiteY9" fmla="*/ 1905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47650">
                <a:moveTo>
                  <a:pt x="295275" y="190500"/>
                </a:moveTo>
                <a:lnTo>
                  <a:pt x="295275" y="76200"/>
                </a:lnTo>
                <a:lnTo>
                  <a:pt x="209550" y="9525"/>
                </a:lnTo>
                <a:lnTo>
                  <a:pt x="66675" y="0"/>
                </a:lnTo>
                <a:lnTo>
                  <a:pt x="38100" y="66675"/>
                </a:lnTo>
                <a:lnTo>
                  <a:pt x="0" y="161925"/>
                </a:lnTo>
                <a:lnTo>
                  <a:pt x="0" y="209550"/>
                </a:lnTo>
                <a:lnTo>
                  <a:pt x="85725" y="247650"/>
                </a:lnTo>
                <a:lnTo>
                  <a:pt x="180975" y="238125"/>
                </a:lnTo>
                <a:lnTo>
                  <a:pt x="295275" y="190500"/>
                </a:lnTo>
                <a:close/>
              </a:path>
            </a:pathLst>
          </a:custGeom>
          <a:pattFill prst="dkUpDiag">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55" name="フリーフォーム 54"/>
          <p:cNvSpPr/>
          <p:nvPr/>
        </p:nvSpPr>
        <p:spPr>
          <a:xfrm>
            <a:off x="616354" y="2242557"/>
            <a:ext cx="560307" cy="528593"/>
          </a:xfrm>
          <a:custGeom>
            <a:avLst/>
            <a:gdLst>
              <a:gd name="connsiteX0" fmla="*/ 295275 w 295275"/>
              <a:gd name="connsiteY0" fmla="*/ 190500 h 247650"/>
              <a:gd name="connsiteX1" fmla="*/ 295275 w 295275"/>
              <a:gd name="connsiteY1" fmla="*/ 76200 h 247650"/>
              <a:gd name="connsiteX2" fmla="*/ 209550 w 295275"/>
              <a:gd name="connsiteY2" fmla="*/ 9525 h 247650"/>
              <a:gd name="connsiteX3" fmla="*/ 66675 w 295275"/>
              <a:gd name="connsiteY3" fmla="*/ 0 h 247650"/>
              <a:gd name="connsiteX4" fmla="*/ 38100 w 295275"/>
              <a:gd name="connsiteY4" fmla="*/ 66675 h 247650"/>
              <a:gd name="connsiteX5" fmla="*/ 0 w 295275"/>
              <a:gd name="connsiteY5" fmla="*/ 161925 h 247650"/>
              <a:gd name="connsiteX6" fmla="*/ 0 w 295275"/>
              <a:gd name="connsiteY6" fmla="*/ 209550 h 247650"/>
              <a:gd name="connsiteX7" fmla="*/ 85725 w 295275"/>
              <a:gd name="connsiteY7" fmla="*/ 247650 h 247650"/>
              <a:gd name="connsiteX8" fmla="*/ 180975 w 295275"/>
              <a:gd name="connsiteY8" fmla="*/ 238125 h 247650"/>
              <a:gd name="connsiteX9" fmla="*/ 295275 w 295275"/>
              <a:gd name="connsiteY9" fmla="*/ 19050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75" h="247650">
                <a:moveTo>
                  <a:pt x="295275" y="190500"/>
                </a:moveTo>
                <a:lnTo>
                  <a:pt x="295275" y="76200"/>
                </a:lnTo>
                <a:lnTo>
                  <a:pt x="209550" y="9525"/>
                </a:lnTo>
                <a:lnTo>
                  <a:pt x="66675" y="0"/>
                </a:lnTo>
                <a:lnTo>
                  <a:pt x="38100" y="66675"/>
                </a:lnTo>
                <a:lnTo>
                  <a:pt x="0" y="161925"/>
                </a:lnTo>
                <a:lnTo>
                  <a:pt x="0" y="209550"/>
                </a:lnTo>
                <a:lnTo>
                  <a:pt x="85725" y="247650"/>
                </a:lnTo>
                <a:lnTo>
                  <a:pt x="180975" y="238125"/>
                </a:lnTo>
                <a:lnTo>
                  <a:pt x="295275" y="190500"/>
                </a:lnTo>
                <a:close/>
              </a:path>
            </a:pathLst>
          </a:custGeom>
          <a:pattFill prst="dkUpDiag">
            <a:fgClr>
              <a:srgbClr val="00B050"/>
            </a:fgClr>
            <a:bgClr>
              <a:schemeClr val="bg1"/>
            </a:bgClr>
          </a:patt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latin typeface="HG丸ｺﾞｼｯｸM-PRO" panose="020F0600000000000000" pitchFamily="50" charset="-128"/>
              <a:ea typeface="HG丸ｺﾞｼｯｸM-PRO" panose="020F0600000000000000" pitchFamily="50" charset="-128"/>
            </a:endParaRPr>
          </a:p>
        </p:txBody>
      </p:sp>
      <p:sp>
        <p:nvSpPr>
          <p:cNvPr id="51" name="四角形吹き出し 50"/>
          <p:cNvSpPr/>
          <p:nvPr/>
        </p:nvSpPr>
        <p:spPr>
          <a:xfrm>
            <a:off x="336527" y="3602959"/>
            <a:ext cx="2805415" cy="716705"/>
          </a:xfrm>
          <a:prstGeom prst="wedgeRectCallout">
            <a:avLst>
              <a:gd name="adj1" fmla="val -4245"/>
              <a:gd name="adj2" fmla="val -204893"/>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8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かみ合わせ</a:t>
            </a:r>
            <a:endPar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9" name="四角形吹き出し 38"/>
          <p:cNvSpPr/>
          <p:nvPr/>
        </p:nvSpPr>
        <p:spPr>
          <a:xfrm>
            <a:off x="5486205" y="2637798"/>
            <a:ext cx="3462031" cy="716705"/>
          </a:xfrm>
          <a:prstGeom prst="wedgeRectCallout">
            <a:avLst>
              <a:gd name="adj1" fmla="val -15528"/>
              <a:gd name="adj2" fmla="val 259590"/>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8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歯と</a:t>
            </a:r>
            <a:r>
              <a:rPr lang="ja-JP" sz="2800" kern="100" dirty="0" smtClean="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歯</a:t>
            </a:r>
            <a:r>
              <a:rPr lang="ja-JP" altLang="en-US" sz="28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肉</a:t>
            </a:r>
            <a:r>
              <a:rPr lang="ja-JP" sz="2800" kern="100" dirty="0" smtClean="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28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さかい目</a:t>
            </a:r>
            <a:endPar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3" name="四角形吹き出し 42"/>
          <p:cNvSpPr/>
          <p:nvPr/>
        </p:nvSpPr>
        <p:spPr>
          <a:xfrm>
            <a:off x="852247" y="5623397"/>
            <a:ext cx="3088041" cy="748286"/>
          </a:xfrm>
          <a:prstGeom prst="wedgeRectCallout">
            <a:avLst>
              <a:gd name="adj1" fmla="val 61568"/>
              <a:gd name="adj2" fmla="val -92847"/>
            </a:avLst>
          </a:prstGeom>
          <a:solidFill>
            <a:schemeClr val="bg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800" kern="1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歯と歯の</a:t>
            </a:r>
            <a:r>
              <a:rPr lang="ja-JP" sz="2800" kern="100" dirty="0" smtClean="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間</a:t>
            </a:r>
            <a:endParaRPr lang="en-US" altLang="ja-JP" sz="2800" kern="100" dirty="0" smtClean="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305240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5" grpId="0" animBg="1"/>
      <p:bldP spid="46" grpId="0" animBg="1"/>
      <p:bldP spid="47" grpId="0" animBg="1"/>
      <p:bldP spid="48" grpId="0" animBg="1"/>
      <p:bldP spid="49" grpId="0" animBg="1"/>
      <p:bldP spid="52" grpId="0" animBg="1"/>
      <p:bldP spid="53" grpId="0" animBg="1"/>
      <p:bldP spid="54" grpId="0" animBg="1"/>
      <p:bldP spid="55" grpId="0" animBg="1"/>
      <p:bldP spid="51" grpId="0" animBg="1"/>
      <p:bldP spid="39"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27584" y="29172"/>
            <a:ext cx="7430239" cy="584775"/>
          </a:xfrm>
          <a:prstGeom prst="rect">
            <a:avLst/>
          </a:prstGeom>
          <a:noFill/>
        </p:spPr>
        <p:txBody>
          <a:bodyPr wrap="none" rtlCol="0">
            <a:spAutoFit/>
          </a:bodyPr>
          <a:lstStyle/>
          <a:p>
            <a:pPr marL="266700"/>
            <a:r>
              <a:rPr lang="ja-JP" altLang="en-US" sz="3200" dirty="0">
                <a:latin typeface="HGS創英角ﾎﾟｯﾌﾟ体" panose="040B0A00000000000000" pitchFamily="50" charset="-128"/>
                <a:ea typeface="HGS創英角ﾎﾟｯﾌﾟ体" panose="040B0A00000000000000" pitchFamily="50" charset="-128"/>
              </a:rPr>
              <a:t>歯垢</a:t>
            </a:r>
            <a:r>
              <a:rPr lang="ja-JP" altLang="en-US" sz="3200" dirty="0" smtClean="0">
                <a:latin typeface="HGS創英角ﾎﾟｯﾌﾟ体" panose="040B0A00000000000000" pitchFamily="50" charset="-128"/>
                <a:ea typeface="HGS創英角ﾎﾟｯﾌﾟ体" panose="040B0A00000000000000" pitchFamily="50" charset="-128"/>
              </a:rPr>
              <a:t>が残りやすい部位の掃除について</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40" name="テキスト ボックス 39"/>
          <p:cNvSpPr txBox="1"/>
          <p:nvPr/>
        </p:nvSpPr>
        <p:spPr>
          <a:xfrm>
            <a:off x="7328657" y="2286496"/>
            <a:ext cx="1707839" cy="461665"/>
          </a:xfrm>
          <a:prstGeom prst="rect">
            <a:avLst/>
          </a:prstGeom>
          <a:noFill/>
        </p:spPr>
        <p:txBody>
          <a:bodyPr wrap="square" rtlCol="0">
            <a:spAutoFit/>
          </a:bodyPr>
          <a:lstStyle/>
          <a:p>
            <a:r>
              <a:rPr kumimoji="1" lang="ja-JP" altLang="en-US" sz="2400" dirty="0" smtClean="0">
                <a:solidFill>
                  <a:srgbClr val="FFC000"/>
                </a:solidFill>
                <a:latin typeface="HGS創英角ﾎﾟｯﾌﾟ体" panose="040B0A00000000000000" pitchFamily="50" charset="-128"/>
                <a:ea typeface="HGS創英角ﾎﾟｯﾌﾟ体" panose="040B0A00000000000000" pitchFamily="50" charset="-128"/>
              </a:rPr>
              <a:t>歯と歯の間</a:t>
            </a:r>
            <a:endParaRPr kumimoji="1" lang="ja-JP" altLang="en-US" sz="2400" dirty="0">
              <a:solidFill>
                <a:srgbClr val="FFC000"/>
              </a:solidFill>
              <a:latin typeface="HGS創英角ﾎﾟｯﾌﾟ体" panose="040B0A00000000000000" pitchFamily="50" charset="-128"/>
              <a:ea typeface="HGS創英角ﾎﾟｯﾌﾟ体" panose="040B0A00000000000000" pitchFamily="50" charset="-128"/>
            </a:endParaRPr>
          </a:p>
        </p:txBody>
      </p:sp>
      <p:pic>
        <p:nvPicPr>
          <p:cNvPr id="38" name="図 37"/>
          <p:cNvPicPr>
            <a:picLocks noChangeAspect="1"/>
          </p:cNvPicPr>
          <p:nvPr/>
        </p:nvPicPr>
        <p:blipFill rotWithShape="1">
          <a:blip r:embed="rId3">
            <a:extLst>
              <a:ext uri="{28A0092B-C50C-407E-A947-70E740481C1C}">
                <a14:useLocalDpi xmlns:a14="http://schemas.microsoft.com/office/drawing/2010/main" val="0"/>
              </a:ext>
            </a:extLst>
          </a:blip>
          <a:srcRect l="45006" t="53582" r="21303" b="17087"/>
          <a:stretch/>
        </p:blipFill>
        <p:spPr>
          <a:xfrm rot="10800000">
            <a:off x="209030" y="2852936"/>
            <a:ext cx="4125736" cy="2693949"/>
          </a:xfrm>
          <a:prstGeom prst="rect">
            <a:avLst/>
          </a:prstGeom>
          <a:ln w="57150">
            <a:solidFill>
              <a:srgbClr val="FF0000"/>
            </a:solidFill>
          </a:ln>
        </p:spPr>
      </p:pic>
      <p:sp>
        <p:nvSpPr>
          <p:cNvPr id="56" name="テキスト ボックス 55"/>
          <p:cNvSpPr txBox="1"/>
          <p:nvPr/>
        </p:nvSpPr>
        <p:spPr>
          <a:xfrm>
            <a:off x="4778561" y="2886035"/>
            <a:ext cx="4365439" cy="830997"/>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歯と歯の間は、歯ブラシだけでは汚れがとれません。</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7" name="図 56"/>
          <p:cNvPicPr>
            <a:picLocks noChangeAspect="1"/>
          </p:cNvPicPr>
          <p:nvPr/>
        </p:nvPicPr>
        <p:blipFill rotWithShape="1">
          <a:blip r:embed="rId4" cstate="print">
            <a:extLst>
              <a:ext uri="{28A0092B-C50C-407E-A947-70E740481C1C}">
                <a14:useLocalDpi xmlns:a14="http://schemas.microsoft.com/office/drawing/2010/main" val="0"/>
              </a:ext>
            </a:extLst>
          </a:blip>
          <a:srcRect l="45968" t="19235" r="31162" b="8208"/>
          <a:stretch/>
        </p:blipFill>
        <p:spPr>
          <a:xfrm rot="1624216">
            <a:off x="5405610" y="3920271"/>
            <a:ext cx="1061118" cy="2524855"/>
          </a:xfrm>
          <a:prstGeom prst="rect">
            <a:avLst/>
          </a:prstGeom>
          <a:noFill/>
        </p:spPr>
      </p:pic>
      <p:grpSp>
        <p:nvGrpSpPr>
          <p:cNvPr id="58" name="グループ化 57"/>
          <p:cNvGrpSpPr/>
          <p:nvPr/>
        </p:nvGrpSpPr>
        <p:grpSpPr>
          <a:xfrm>
            <a:off x="2872144" y="836712"/>
            <a:ext cx="4279499" cy="1705471"/>
            <a:chOff x="611560" y="1698271"/>
            <a:chExt cx="4279499" cy="1705471"/>
          </a:xfrm>
        </p:grpSpPr>
        <p:pic>
          <p:nvPicPr>
            <p:cNvPr id="59" name="図 58"/>
            <p:cNvPicPr/>
            <p:nvPr/>
          </p:nvPicPr>
          <p:blipFill rotWithShape="1">
            <a:blip r:embed="rId5" cstate="print">
              <a:extLst>
                <a:ext uri="{28A0092B-C50C-407E-A947-70E740481C1C}">
                  <a14:useLocalDpi xmlns:a14="http://schemas.microsoft.com/office/drawing/2010/main" val="0"/>
                </a:ext>
              </a:extLst>
            </a:blip>
            <a:srcRect l="27567" t="46068" r="26216" b="29833"/>
            <a:stretch/>
          </p:blipFill>
          <p:spPr bwMode="auto">
            <a:xfrm>
              <a:off x="611560" y="1698271"/>
              <a:ext cx="4279499" cy="1705471"/>
            </a:xfrm>
            <a:prstGeom prst="rect">
              <a:avLst/>
            </a:prstGeom>
            <a:ln>
              <a:noFill/>
            </a:ln>
            <a:extLst>
              <a:ext uri="{53640926-AAD7-44D8-BBD7-CCE9431645EC}">
                <a14:shadowObscured xmlns:a14="http://schemas.microsoft.com/office/drawing/2010/main"/>
              </a:ext>
            </a:extLst>
          </p:spPr>
        </p:pic>
        <p:sp>
          <p:nvSpPr>
            <p:cNvPr id="60" name="フリーフォーム 59"/>
            <p:cNvSpPr/>
            <p:nvPr/>
          </p:nvSpPr>
          <p:spPr>
            <a:xfrm>
              <a:off x="812848" y="1814553"/>
              <a:ext cx="3861065" cy="852735"/>
            </a:xfrm>
            <a:custGeom>
              <a:avLst/>
              <a:gdLst>
                <a:gd name="connsiteX0" fmla="*/ 2009775 w 2009775"/>
                <a:gd name="connsiteY0" fmla="*/ 381000 h 419100"/>
                <a:gd name="connsiteX1" fmla="*/ 1943100 w 2009775"/>
                <a:gd name="connsiteY1" fmla="*/ 285750 h 419100"/>
                <a:gd name="connsiteX2" fmla="*/ 1752600 w 2009775"/>
                <a:gd name="connsiteY2" fmla="*/ 285750 h 419100"/>
                <a:gd name="connsiteX3" fmla="*/ 1600200 w 2009775"/>
                <a:gd name="connsiteY3" fmla="*/ 342900 h 419100"/>
                <a:gd name="connsiteX4" fmla="*/ 1504950 w 2009775"/>
                <a:gd name="connsiteY4" fmla="*/ 409575 h 419100"/>
                <a:gd name="connsiteX5" fmla="*/ 1504950 w 2009775"/>
                <a:gd name="connsiteY5" fmla="*/ 419100 h 419100"/>
                <a:gd name="connsiteX6" fmla="*/ 1428750 w 2009775"/>
                <a:gd name="connsiteY6" fmla="*/ 314325 h 419100"/>
                <a:gd name="connsiteX7" fmla="*/ 1362075 w 2009775"/>
                <a:gd name="connsiteY7" fmla="*/ 276225 h 419100"/>
                <a:gd name="connsiteX8" fmla="*/ 1276350 w 2009775"/>
                <a:gd name="connsiteY8" fmla="*/ 304800 h 419100"/>
                <a:gd name="connsiteX9" fmla="*/ 1143000 w 2009775"/>
                <a:gd name="connsiteY9" fmla="*/ 390525 h 419100"/>
                <a:gd name="connsiteX10" fmla="*/ 1085850 w 2009775"/>
                <a:gd name="connsiteY10" fmla="*/ 285750 h 419100"/>
                <a:gd name="connsiteX11" fmla="*/ 1000125 w 2009775"/>
                <a:gd name="connsiteY11" fmla="*/ 238125 h 419100"/>
                <a:gd name="connsiteX12" fmla="*/ 904875 w 2009775"/>
                <a:gd name="connsiteY12" fmla="*/ 247650 h 419100"/>
                <a:gd name="connsiteX13" fmla="*/ 790575 w 2009775"/>
                <a:gd name="connsiteY13" fmla="*/ 342900 h 419100"/>
                <a:gd name="connsiteX14" fmla="*/ 742950 w 2009775"/>
                <a:gd name="connsiteY14" fmla="*/ 180975 h 419100"/>
                <a:gd name="connsiteX15" fmla="*/ 666750 w 2009775"/>
                <a:gd name="connsiteY15" fmla="*/ 104775 h 419100"/>
                <a:gd name="connsiteX16" fmla="*/ 581025 w 2009775"/>
                <a:gd name="connsiteY16" fmla="*/ 95250 h 419100"/>
                <a:gd name="connsiteX17" fmla="*/ 523875 w 2009775"/>
                <a:gd name="connsiteY17" fmla="*/ 114300 h 419100"/>
                <a:gd name="connsiteX18" fmla="*/ 381000 w 2009775"/>
                <a:gd name="connsiteY18" fmla="*/ 219075 h 419100"/>
                <a:gd name="connsiteX19" fmla="*/ 400050 w 2009775"/>
                <a:gd name="connsiteY19" fmla="*/ 257175 h 419100"/>
                <a:gd name="connsiteX20" fmla="*/ 400050 w 2009775"/>
                <a:gd name="connsiteY20" fmla="*/ 142875 h 419100"/>
                <a:gd name="connsiteX21" fmla="*/ 323850 w 2009775"/>
                <a:gd name="connsiteY21" fmla="*/ 57150 h 419100"/>
                <a:gd name="connsiteX22" fmla="*/ 295275 w 2009775"/>
                <a:gd name="connsiteY22" fmla="*/ 57150 h 419100"/>
                <a:gd name="connsiteX23" fmla="*/ 257175 w 2009775"/>
                <a:gd name="connsiteY23" fmla="*/ 95250 h 419100"/>
                <a:gd name="connsiteX24" fmla="*/ 161925 w 2009775"/>
                <a:gd name="connsiteY24" fmla="*/ 209550 h 419100"/>
                <a:gd name="connsiteX25" fmla="*/ 133350 w 2009775"/>
                <a:gd name="connsiteY25" fmla="*/ 104775 h 419100"/>
                <a:gd name="connsiteX26" fmla="*/ 66675 w 2009775"/>
                <a:gd name="connsiteY26" fmla="*/ 9525 h 419100"/>
                <a:gd name="connsiteX27" fmla="*/ 0 w 2009775"/>
                <a:gd name="connsiteY27" fmla="*/ 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09775" h="419100">
                  <a:moveTo>
                    <a:pt x="2009775" y="381000"/>
                  </a:moveTo>
                  <a:lnTo>
                    <a:pt x="1943100" y="285750"/>
                  </a:lnTo>
                  <a:lnTo>
                    <a:pt x="1752600" y="285750"/>
                  </a:lnTo>
                  <a:lnTo>
                    <a:pt x="1600200" y="342900"/>
                  </a:lnTo>
                  <a:lnTo>
                    <a:pt x="1504950" y="409575"/>
                  </a:lnTo>
                  <a:lnTo>
                    <a:pt x="1504950" y="419100"/>
                  </a:lnTo>
                  <a:lnTo>
                    <a:pt x="1428750" y="314325"/>
                  </a:lnTo>
                  <a:lnTo>
                    <a:pt x="1362075" y="276225"/>
                  </a:lnTo>
                  <a:lnTo>
                    <a:pt x="1276350" y="304800"/>
                  </a:lnTo>
                  <a:lnTo>
                    <a:pt x="1143000" y="390525"/>
                  </a:lnTo>
                  <a:lnTo>
                    <a:pt x="1085850" y="285750"/>
                  </a:lnTo>
                  <a:lnTo>
                    <a:pt x="1000125" y="238125"/>
                  </a:lnTo>
                  <a:lnTo>
                    <a:pt x="904875" y="247650"/>
                  </a:lnTo>
                  <a:lnTo>
                    <a:pt x="790575" y="342900"/>
                  </a:lnTo>
                  <a:lnTo>
                    <a:pt x="742950" y="180975"/>
                  </a:lnTo>
                  <a:lnTo>
                    <a:pt x="666750" y="104775"/>
                  </a:lnTo>
                  <a:lnTo>
                    <a:pt x="581025" y="95250"/>
                  </a:lnTo>
                  <a:lnTo>
                    <a:pt x="523875" y="114300"/>
                  </a:lnTo>
                  <a:lnTo>
                    <a:pt x="381000" y="219075"/>
                  </a:lnTo>
                  <a:lnTo>
                    <a:pt x="400050" y="257175"/>
                  </a:lnTo>
                  <a:lnTo>
                    <a:pt x="400050" y="142875"/>
                  </a:lnTo>
                  <a:lnTo>
                    <a:pt x="323850" y="57150"/>
                  </a:lnTo>
                  <a:lnTo>
                    <a:pt x="295275" y="57150"/>
                  </a:lnTo>
                  <a:lnTo>
                    <a:pt x="257175" y="95250"/>
                  </a:lnTo>
                  <a:lnTo>
                    <a:pt x="161925" y="209550"/>
                  </a:lnTo>
                  <a:lnTo>
                    <a:pt x="133350" y="104775"/>
                  </a:lnTo>
                  <a:lnTo>
                    <a:pt x="66675" y="9525"/>
                  </a:lnTo>
                  <a:lnTo>
                    <a:pt x="0" y="0"/>
                  </a:lnTo>
                </a:path>
              </a:pathLst>
            </a:cu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1" name="角丸四角形 60"/>
            <p:cNvSpPr/>
            <p:nvPr/>
          </p:nvSpPr>
          <p:spPr>
            <a:xfrm>
              <a:off x="2990415" y="2589767"/>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2" name="角丸四角形 61"/>
            <p:cNvSpPr/>
            <p:nvPr/>
          </p:nvSpPr>
          <p:spPr>
            <a:xfrm>
              <a:off x="3685773" y="2589767"/>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3" name="角丸四角形 62"/>
            <p:cNvSpPr/>
            <p:nvPr/>
          </p:nvSpPr>
          <p:spPr>
            <a:xfrm>
              <a:off x="2307257" y="2415344"/>
              <a:ext cx="91494" cy="36564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4" name="角丸四角形 63"/>
            <p:cNvSpPr/>
            <p:nvPr/>
          </p:nvSpPr>
          <p:spPr>
            <a:xfrm rot="420000">
              <a:off x="1538703" y="2163399"/>
              <a:ext cx="90274" cy="51164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5" name="角丸四角形 64"/>
            <p:cNvSpPr/>
            <p:nvPr/>
          </p:nvSpPr>
          <p:spPr>
            <a:xfrm rot="420000">
              <a:off x="1044634" y="2105258"/>
              <a:ext cx="90274" cy="511641"/>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66" name="直線矢印コネクタ 65"/>
          <p:cNvCxnSpPr/>
          <p:nvPr/>
        </p:nvCxnSpPr>
        <p:spPr>
          <a:xfrm flipV="1">
            <a:off x="2665077" y="1298247"/>
            <a:ext cx="1691693" cy="11161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4744177" y="2815424"/>
            <a:ext cx="4220311" cy="390755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矢印コネクタ 67"/>
          <p:cNvCxnSpPr/>
          <p:nvPr/>
        </p:nvCxnSpPr>
        <p:spPr>
          <a:xfrm flipH="1" flipV="1">
            <a:off x="6185724" y="1992201"/>
            <a:ext cx="1122580" cy="44350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9" name="図 68"/>
          <p:cNvPicPr>
            <a:picLocks noChangeAspect="1"/>
          </p:cNvPicPr>
          <p:nvPr/>
        </p:nvPicPr>
        <p:blipFill rotWithShape="1">
          <a:blip r:embed="rId6" cstate="print">
            <a:extLst>
              <a:ext uri="{28A0092B-C50C-407E-A947-70E740481C1C}">
                <a14:useLocalDpi xmlns:a14="http://schemas.microsoft.com/office/drawing/2010/main" val="0"/>
              </a:ext>
            </a:extLst>
          </a:blip>
          <a:srcRect l="20792" t="18121" r="30245" b="5403"/>
          <a:stretch/>
        </p:blipFill>
        <p:spPr>
          <a:xfrm rot="5400000">
            <a:off x="7311012" y="4264402"/>
            <a:ext cx="1173337" cy="1374480"/>
          </a:xfrm>
          <a:prstGeom prst="rect">
            <a:avLst/>
          </a:prstGeom>
        </p:spPr>
      </p:pic>
      <p:sp>
        <p:nvSpPr>
          <p:cNvPr id="70" name="正方形/長方形 69"/>
          <p:cNvSpPr/>
          <p:nvPr/>
        </p:nvSpPr>
        <p:spPr>
          <a:xfrm rot="285117">
            <a:off x="7342547" y="4887089"/>
            <a:ext cx="579587" cy="512501"/>
          </a:xfrm>
          <a:prstGeom prst="rect">
            <a:avLst/>
          </a:prstGeom>
          <a:solidFill>
            <a:srgbClr val="E1D8D3">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35496" y="5695787"/>
            <a:ext cx="4572000" cy="1200329"/>
          </a:xfrm>
          <a:prstGeom prst="rect">
            <a:avLst/>
          </a:prstGeom>
        </p:spPr>
        <p:txBody>
          <a:bodyPr>
            <a:spAutoFit/>
          </a:bodyPr>
          <a:lstStyle/>
          <a:p>
            <a:pPr algn="just">
              <a:spcAft>
                <a:spcPts val="0"/>
              </a:spcAft>
            </a:pP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歯と</a:t>
            </a:r>
            <a:r>
              <a:rPr lang="ja-JP" altLang="en-US" sz="2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歯</a:t>
            </a: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肉のさかい</a:t>
            </a:r>
            <a:r>
              <a:rPr lang="ja-JP" altLang="en-US" sz="2400" kern="100" dirty="0" err="1"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めに</a:t>
            </a: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当てて</a:t>
            </a:r>
            <a:endParaRPr lang="en-US" altLang="ja-JP"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en-US" altLang="ja-JP"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か所</a:t>
            </a:r>
            <a:r>
              <a:rPr lang="en-US" altLang="ja-JP" sz="2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20</a:t>
            </a:r>
            <a:r>
              <a:rPr lang="ja-JP" altLang="ja-JP"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回</a:t>
            </a:r>
            <a:endParaRPr lang="en-US" altLang="ja-JP"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軽く小さく</a:t>
            </a:r>
            <a:r>
              <a:rPr lang="ja-JP" altLang="ja-JP" sz="2400" kern="1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動かしましょう</a:t>
            </a:r>
            <a:r>
              <a:rPr lang="ja-JP" altLang="ja-JP" sz="2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1" name="テキスト ボックス 40"/>
          <p:cNvSpPr txBox="1"/>
          <p:nvPr/>
        </p:nvSpPr>
        <p:spPr>
          <a:xfrm>
            <a:off x="35496" y="2333756"/>
            <a:ext cx="3228100" cy="461665"/>
          </a:xfrm>
          <a:prstGeom prst="rect">
            <a:avLst/>
          </a:prstGeom>
          <a:noFill/>
        </p:spPr>
        <p:txBody>
          <a:bodyPr wrap="square" rtlCol="0">
            <a:spAutoFit/>
          </a:bodyPr>
          <a:lstStyle/>
          <a:p>
            <a:r>
              <a:rPr kumimoji="1" lang="ja-JP" altLang="en-US" sz="2400" dirty="0" smtClean="0">
                <a:solidFill>
                  <a:srgbClr val="FF0000"/>
                </a:solidFill>
                <a:latin typeface="HGS創英角ﾎﾟｯﾌﾟ体" panose="040B0A00000000000000" pitchFamily="50" charset="-128"/>
                <a:ea typeface="HGS創英角ﾎﾟｯﾌﾟ体" panose="040B0A00000000000000" pitchFamily="50" charset="-128"/>
              </a:rPr>
              <a:t>歯と歯肉のさかい</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目</a:t>
            </a:r>
            <a:endParaRPr kumimoji="1" lang="ja-JP" altLang="en-US" sz="2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2" name="テキスト ボックス 71"/>
          <p:cNvSpPr txBox="1"/>
          <p:nvPr/>
        </p:nvSpPr>
        <p:spPr>
          <a:xfrm>
            <a:off x="4955780" y="6140864"/>
            <a:ext cx="1779227" cy="584775"/>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ホルダー付き</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rPr>
              <a:t>デンタルフロス</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73" name="テキスト ボックス 72"/>
          <p:cNvSpPr txBox="1"/>
          <p:nvPr/>
        </p:nvSpPr>
        <p:spPr>
          <a:xfrm>
            <a:off x="6832021" y="5674931"/>
            <a:ext cx="2029770"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デンタルフロス</a:t>
            </a:r>
            <a:endParaRPr kumimoji="1" lang="ja-JP" altLang="en-US"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52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par>
                                <p:cTn id="32" presetID="53" presetClass="entr" presetSubtype="16"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animEffect transition="in" filter="fade">
                                      <p:cBhvr>
                                        <p:cTn id="36" dur="500"/>
                                        <p:tgtEl>
                                          <p:spTgt spid="6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Effect transition="in" filter="fade">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7" grpId="0" animBg="1"/>
      <p:bldP spid="70" grpId="0" animBg="1"/>
      <p:bldP spid="71"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6512" y="13394"/>
            <a:ext cx="9071714"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歯ブラシのあて方・動かし方を工夫しましょう</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34" name="テキスト ボックス 33"/>
          <p:cNvSpPr txBox="1"/>
          <p:nvPr/>
        </p:nvSpPr>
        <p:spPr>
          <a:xfrm>
            <a:off x="670860" y="3329221"/>
            <a:ext cx="4903337"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歯ブラシ</a:t>
            </a:r>
            <a:r>
              <a:rPr lang="ja-JP" altLang="en-US" sz="2800" dirty="0" smtClean="0">
                <a:latin typeface="HG丸ｺﾞｼｯｸM-PRO" panose="020F0600000000000000" pitchFamily="50" charset="-128"/>
                <a:ea typeface="HG丸ｺﾞｼｯｸM-PRO" panose="020F0600000000000000" pitchFamily="50" charset="-128"/>
              </a:rPr>
              <a:t>を縦にあてましょう</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22" name="右矢印 21"/>
          <p:cNvSpPr/>
          <p:nvPr/>
        </p:nvSpPr>
        <p:spPr>
          <a:xfrm>
            <a:off x="5085051" y="2008970"/>
            <a:ext cx="445367" cy="566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1553779" y="1101472"/>
            <a:ext cx="3248025" cy="2095499"/>
            <a:chOff x="228600" y="1628775"/>
            <a:chExt cx="3248025" cy="2095499"/>
          </a:xfrm>
        </p:grpSpPr>
        <p:sp>
          <p:nvSpPr>
            <p:cNvPr id="17" name="フリーフォーム 16"/>
            <p:cNvSpPr/>
            <p:nvPr/>
          </p:nvSpPr>
          <p:spPr>
            <a:xfrm>
              <a:off x="228600" y="1628775"/>
              <a:ext cx="3248025" cy="1295400"/>
            </a:xfrm>
            <a:custGeom>
              <a:avLst/>
              <a:gdLst>
                <a:gd name="connsiteX0" fmla="*/ 3228975 w 3248025"/>
                <a:gd name="connsiteY0" fmla="*/ 114300 h 1295400"/>
                <a:gd name="connsiteX1" fmla="*/ 3248025 w 3248025"/>
                <a:gd name="connsiteY1" fmla="*/ 1171575 h 1295400"/>
                <a:gd name="connsiteX2" fmla="*/ 0 w 3248025"/>
                <a:gd name="connsiteY2" fmla="*/ 1295400 h 1295400"/>
                <a:gd name="connsiteX3" fmla="*/ 19050 w 3248025"/>
                <a:gd name="connsiteY3" fmla="*/ 0 h 1295400"/>
                <a:gd name="connsiteX4" fmla="*/ 3238500 w 3248025"/>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025" h="1295400">
                  <a:moveTo>
                    <a:pt x="3228975" y="114300"/>
                  </a:moveTo>
                  <a:lnTo>
                    <a:pt x="3248025" y="1171575"/>
                  </a:lnTo>
                  <a:lnTo>
                    <a:pt x="0" y="1295400"/>
                  </a:lnTo>
                  <a:lnTo>
                    <a:pt x="19050" y="0"/>
                  </a:lnTo>
                  <a:lnTo>
                    <a:pt x="3238500" y="0"/>
                  </a:lnTo>
                </a:path>
              </a:pathLst>
            </a:custGeom>
            <a:gradFill flip="none" rotWithShape="1">
              <a:gsLst>
                <a:gs pos="0">
                  <a:srgbClr val="CA4642"/>
                </a:gs>
                <a:gs pos="45000">
                  <a:srgbClr val="D05B58"/>
                </a:gs>
                <a:gs pos="68000">
                  <a:srgbClr val="D46966"/>
                </a:gs>
                <a:gs pos="85000">
                  <a:srgbClr val="E29C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1763687" y="2381249"/>
              <a:ext cx="1160488" cy="1343025"/>
            </a:xfrm>
            <a:custGeom>
              <a:avLst/>
              <a:gdLst>
                <a:gd name="connsiteX0" fmla="*/ 1028700 w 1028700"/>
                <a:gd name="connsiteY0" fmla="*/ 733425 h 1352550"/>
                <a:gd name="connsiteX1" fmla="*/ 942975 w 1028700"/>
                <a:gd name="connsiteY1" fmla="*/ 323850 h 1352550"/>
                <a:gd name="connsiteX2" fmla="*/ 781050 w 1028700"/>
                <a:gd name="connsiteY2" fmla="*/ 133350 h 1352550"/>
                <a:gd name="connsiteX3" fmla="*/ 647700 w 1028700"/>
                <a:gd name="connsiteY3" fmla="*/ 38100 h 1352550"/>
                <a:gd name="connsiteX4" fmla="*/ 514350 w 1028700"/>
                <a:gd name="connsiteY4" fmla="*/ 0 h 1352550"/>
                <a:gd name="connsiteX5" fmla="*/ 390525 w 1028700"/>
                <a:gd name="connsiteY5" fmla="*/ 19050 h 1352550"/>
                <a:gd name="connsiteX6" fmla="*/ 276225 w 1028700"/>
                <a:gd name="connsiteY6" fmla="*/ 85725 h 1352550"/>
                <a:gd name="connsiteX7" fmla="*/ 152400 w 1028700"/>
                <a:gd name="connsiteY7" fmla="*/ 200025 h 1352550"/>
                <a:gd name="connsiteX8" fmla="*/ 95250 w 1028700"/>
                <a:gd name="connsiteY8" fmla="*/ 304800 h 1352550"/>
                <a:gd name="connsiteX9" fmla="*/ 57150 w 1028700"/>
                <a:gd name="connsiteY9" fmla="*/ 428625 h 1352550"/>
                <a:gd name="connsiteX10" fmla="*/ 38100 w 1028700"/>
                <a:gd name="connsiteY10" fmla="*/ 504825 h 1352550"/>
                <a:gd name="connsiteX11" fmla="*/ 19050 w 1028700"/>
                <a:gd name="connsiteY11" fmla="*/ 609600 h 1352550"/>
                <a:gd name="connsiteX12" fmla="*/ 9525 w 1028700"/>
                <a:gd name="connsiteY12" fmla="*/ 752475 h 1352550"/>
                <a:gd name="connsiteX13" fmla="*/ 0 w 1028700"/>
                <a:gd name="connsiteY13" fmla="*/ 1190625 h 1352550"/>
                <a:gd name="connsiteX14" fmla="*/ 133350 w 1028700"/>
                <a:gd name="connsiteY14" fmla="*/ 1266825 h 1352550"/>
                <a:gd name="connsiteX15" fmla="*/ 447675 w 1028700"/>
                <a:gd name="connsiteY15" fmla="*/ 1352550 h 1352550"/>
                <a:gd name="connsiteX16" fmla="*/ 923925 w 1028700"/>
                <a:gd name="connsiteY16" fmla="*/ 1104900 h 1352550"/>
                <a:gd name="connsiteX17" fmla="*/ 1009650 w 1028700"/>
                <a:gd name="connsiteY17" fmla="*/ 866775 h 1352550"/>
                <a:gd name="connsiteX18" fmla="*/ 1028700 w 1028700"/>
                <a:gd name="connsiteY18" fmla="*/ 733425 h 1352550"/>
                <a:gd name="connsiteX0" fmla="*/ 1019175 w 1019175"/>
                <a:gd name="connsiteY0" fmla="*/ 733425 h 1352550"/>
                <a:gd name="connsiteX1" fmla="*/ 933450 w 1019175"/>
                <a:gd name="connsiteY1" fmla="*/ 323850 h 1352550"/>
                <a:gd name="connsiteX2" fmla="*/ 771525 w 1019175"/>
                <a:gd name="connsiteY2" fmla="*/ 133350 h 1352550"/>
                <a:gd name="connsiteX3" fmla="*/ 638175 w 1019175"/>
                <a:gd name="connsiteY3" fmla="*/ 38100 h 1352550"/>
                <a:gd name="connsiteX4" fmla="*/ 504825 w 1019175"/>
                <a:gd name="connsiteY4" fmla="*/ 0 h 1352550"/>
                <a:gd name="connsiteX5" fmla="*/ 381000 w 1019175"/>
                <a:gd name="connsiteY5" fmla="*/ 19050 h 1352550"/>
                <a:gd name="connsiteX6" fmla="*/ 266700 w 1019175"/>
                <a:gd name="connsiteY6" fmla="*/ 85725 h 1352550"/>
                <a:gd name="connsiteX7" fmla="*/ 142875 w 1019175"/>
                <a:gd name="connsiteY7" fmla="*/ 200025 h 1352550"/>
                <a:gd name="connsiteX8" fmla="*/ 85725 w 1019175"/>
                <a:gd name="connsiteY8" fmla="*/ 304800 h 1352550"/>
                <a:gd name="connsiteX9" fmla="*/ 47625 w 1019175"/>
                <a:gd name="connsiteY9" fmla="*/ 428625 h 1352550"/>
                <a:gd name="connsiteX10" fmla="*/ 28575 w 1019175"/>
                <a:gd name="connsiteY10" fmla="*/ 504825 h 1352550"/>
                <a:gd name="connsiteX11" fmla="*/ 9525 w 1019175"/>
                <a:gd name="connsiteY11" fmla="*/ 609600 h 1352550"/>
                <a:gd name="connsiteX12" fmla="*/ 0 w 1019175"/>
                <a:gd name="connsiteY12" fmla="*/ 752475 h 1352550"/>
                <a:gd name="connsiteX13" fmla="*/ 0 w 1019175"/>
                <a:gd name="connsiteY13" fmla="*/ 1152525 h 1352550"/>
                <a:gd name="connsiteX14" fmla="*/ 123825 w 1019175"/>
                <a:gd name="connsiteY14" fmla="*/ 1266825 h 1352550"/>
                <a:gd name="connsiteX15" fmla="*/ 438150 w 1019175"/>
                <a:gd name="connsiteY15" fmla="*/ 1352550 h 1352550"/>
                <a:gd name="connsiteX16" fmla="*/ 914400 w 1019175"/>
                <a:gd name="connsiteY16" fmla="*/ 1104900 h 1352550"/>
                <a:gd name="connsiteX17" fmla="*/ 1000125 w 1019175"/>
                <a:gd name="connsiteY17" fmla="*/ 866775 h 1352550"/>
                <a:gd name="connsiteX18" fmla="*/ 1019175 w 1019175"/>
                <a:gd name="connsiteY18" fmla="*/ 733425 h 1352550"/>
                <a:gd name="connsiteX0" fmla="*/ 990600 w 1000125"/>
                <a:gd name="connsiteY0" fmla="*/ 571500 h 1352550"/>
                <a:gd name="connsiteX1" fmla="*/ 933450 w 1000125"/>
                <a:gd name="connsiteY1" fmla="*/ 323850 h 1352550"/>
                <a:gd name="connsiteX2" fmla="*/ 771525 w 1000125"/>
                <a:gd name="connsiteY2" fmla="*/ 133350 h 1352550"/>
                <a:gd name="connsiteX3" fmla="*/ 638175 w 1000125"/>
                <a:gd name="connsiteY3" fmla="*/ 38100 h 1352550"/>
                <a:gd name="connsiteX4" fmla="*/ 504825 w 1000125"/>
                <a:gd name="connsiteY4" fmla="*/ 0 h 1352550"/>
                <a:gd name="connsiteX5" fmla="*/ 381000 w 1000125"/>
                <a:gd name="connsiteY5" fmla="*/ 19050 h 1352550"/>
                <a:gd name="connsiteX6" fmla="*/ 266700 w 1000125"/>
                <a:gd name="connsiteY6" fmla="*/ 85725 h 1352550"/>
                <a:gd name="connsiteX7" fmla="*/ 142875 w 1000125"/>
                <a:gd name="connsiteY7" fmla="*/ 200025 h 1352550"/>
                <a:gd name="connsiteX8" fmla="*/ 85725 w 1000125"/>
                <a:gd name="connsiteY8" fmla="*/ 304800 h 1352550"/>
                <a:gd name="connsiteX9" fmla="*/ 47625 w 1000125"/>
                <a:gd name="connsiteY9" fmla="*/ 428625 h 1352550"/>
                <a:gd name="connsiteX10" fmla="*/ 28575 w 1000125"/>
                <a:gd name="connsiteY10" fmla="*/ 504825 h 1352550"/>
                <a:gd name="connsiteX11" fmla="*/ 9525 w 1000125"/>
                <a:gd name="connsiteY11" fmla="*/ 609600 h 1352550"/>
                <a:gd name="connsiteX12" fmla="*/ 0 w 1000125"/>
                <a:gd name="connsiteY12" fmla="*/ 752475 h 1352550"/>
                <a:gd name="connsiteX13" fmla="*/ 0 w 1000125"/>
                <a:gd name="connsiteY13" fmla="*/ 1152525 h 1352550"/>
                <a:gd name="connsiteX14" fmla="*/ 123825 w 1000125"/>
                <a:gd name="connsiteY14" fmla="*/ 1266825 h 1352550"/>
                <a:gd name="connsiteX15" fmla="*/ 438150 w 1000125"/>
                <a:gd name="connsiteY15" fmla="*/ 1352550 h 1352550"/>
                <a:gd name="connsiteX16" fmla="*/ 914400 w 1000125"/>
                <a:gd name="connsiteY16" fmla="*/ 1104900 h 1352550"/>
                <a:gd name="connsiteX17" fmla="*/ 1000125 w 1000125"/>
                <a:gd name="connsiteY17" fmla="*/ 866775 h 1352550"/>
                <a:gd name="connsiteX18" fmla="*/ 990600 w 1000125"/>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0 w 990600"/>
                <a:gd name="connsiteY13" fmla="*/ 1152525 h 1352550"/>
                <a:gd name="connsiteX14" fmla="*/ 123825 w 990600"/>
                <a:gd name="connsiteY14" fmla="*/ 1266825 h 1352550"/>
                <a:gd name="connsiteX15" fmla="*/ 438150 w 990600"/>
                <a:gd name="connsiteY15" fmla="*/ 1352550 h 1352550"/>
                <a:gd name="connsiteX16" fmla="*/ 914400 w 990600"/>
                <a:gd name="connsiteY16" fmla="*/ 1104900 h 1352550"/>
                <a:gd name="connsiteX17" fmla="*/ 962025 w 990600"/>
                <a:gd name="connsiteY17" fmla="*/ 895350 h 1352550"/>
                <a:gd name="connsiteX18" fmla="*/ 990600 w 990600"/>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0 w 990600"/>
                <a:gd name="connsiteY13" fmla="*/ 1152525 h 1352550"/>
                <a:gd name="connsiteX14" fmla="*/ 123825 w 990600"/>
                <a:gd name="connsiteY14" fmla="*/ 1266825 h 1352550"/>
                <a:gd name="connsiteX15" fmla="*/ 438150 w 990600"/>
                <a:gd name="connsiteY15" fmla="*/ 1352550 h 1352550"/>
                <a:gd name="connsiteX16" fmla="*/ 876300 w 990600"/>
                <a:gd name="connsiteY16" fmla="*/ 1152525 h 1352550"/>
                <a:gd name="connsiteX17" fmla="*/ 962025 w 990600"/>
                <a:gd name="connsiteY17" fmla="*/ 895350 h 1352550"/>
                <a:gd name="connsiteX18" fmla="*/ 990600 w 990600"/>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876300 w 990600"/>
                <a:gd name="connsiteY16" fmla="*/ 1152525 h 1352550"/>
                <a:gd name="connsiteX17" fmla="*/ 962025 w 990600"/>
                <a:gd name="connsiteY17" fmla="*/ 895350 h 1352550"/>
                <a:gd name="connsiteX18" fmla="*/ 990600 w 990600"/>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32853 w 990600"/>
                <a:gd name="connsiteY16" fmla="*/ 1276350 h 1352550"/>
                <a:gd name="connsiteX17" fmla="*/ 876300 w 990600"/>
                <a:gd name="connsiteY17" fmla="*/ 115252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76300 w 990600"/>
                <a:gd name="connsiteY17" fmla="*/ 115252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76300 w 990600"/>
                <a:gd name="connsiteY17" fmla="*/ 115252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60039 w 990600"/>
                <a:gd name="connsiteY17" fmla="*/ 113347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60039 w 990600"/>
                <a:gd name="connsiteY17" fmla="*/ 1133475 h 1352550"/>
                <a:gd name="connsiteX18" fmla="*/ 978286 w 990600"/>
                <a:gd name="connsiteY18" fmla="*/ 95250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84431 w 990600"/>
                <a:gd name="connsiteY17" fmla="*/ 1143000 h 1352550"/>
                <a:gd name="connsiteX18" fmla="*/ 978286 w 990600"/>
                <a:gd name="connsiteY18" fmla="*/ 952500 h 1352550"/>
                <a:gd name="connsiteX19" fmla="*/ 990600 w 990600"/>
                <a:gd name="connsiteY19" fmla="*/ 571500 h 1352550"/>
                <a:gd name="connsiteX0" fmla="*/ 990600 w 990600"/>
                <a:gd name="connsiteY0" fmla="*/ 571500 h 1371600"/>
                <a:gd name="connsiteX1" fmla="*/ 925320 w 990600"/>
                <a:gd name="connsiteY1" fmla="*/ 323850 h 1371600"/>
                <a:gd name="connsiteX2" fmla="*/ 771525 w 990600"/>
                <a:gd name="connsiteY2" fmla="*/ 133350 h 1371600"/>
                <a:gd name="connsiteX3" fmla="*/ 638175 w 990600"/>
                <a:gd name="connsiteY3" fmla="*/ 38100 h 1371600"/>
                <a:gd name="connsiteX4" fmla="*/ 504825 w 990600"/>
                <a:gd name="connsiteY4" fmla="*/ 0 h 1371600"/>
                <a:gd name="connsiteX5" fmla="*/ 381000 w 990600"/>
                <a:gd name="connsiteY5" fmla="*/ 19050 h 1371600"/>
                <a:gd name="connsiteX6" fmla="*/ 266700 w 990600"/>
                <a:gd name="connsiteY6" fmla="*/ 85725 h 1371600"/>
                <a:gd name="connsiteX7" fmla="*/ 142875 w 990600"/>
                <a:gd name="connsiteY7" fmla="*/ 200025 h 1371600"/>
                <a:gd name="connsiteX8" fmla="*/ 85725 w 990600"/>
                <a:gd name="connsiteY8" fmla="*/ 304800 h 1371600"/>
                <a:gd name="connsiteX9" fmla="*/ 47625 w 990600"/>
                <a:gd name="connsiteY9" fmla="*/ 428625 h 1371600"/>
                <a:gd name="connsiteX10" fmla="*/ 28575 w 990600"/>
                <a:gd name="connsiteY10" fmla="*/ 504825 h 1371600"/>
                <a:gd name="connsiteX11" fmla="*/ 9525 w 990600"/>
                <a:gd name="connsiteY11" fmla="*/ 609600 h 1371600"/>
                <a:gd name="connsiteX12" fmla="*/ 0 w 990600"/>
                <a:gd name="connsiteY12" fmla="*/ 752475 h 1371600"/>
                <a:gd name="connsiteX13" fmla="*/ 9525 w 990600"/>
                <a:gd name="connsiteY13" fmla="*/ 1114425 h 1371600"/>
                <a:gd name="connsiteX14" fmla="*/ 123825 w 990600"/>
                <a:gd name="connsiteY14" fmla="*/ 1266825 h 1371600"/>
                <a:gd name="connsiteX15" fmla="*/ 462542 w 990600"/>
                <a:gd name="connsiteY15" fmla="*/ 1371600 h 1371600"/>
                <a:gd name="connsiteX16" fmla="*/ 689768 w 990600"/>
                <a:gd name="connsiteY16" fmla="*/ 1276350 h 1371600"/>
                <a:gd name="connsiteX17" fmla="*/ 884431 w 990600"/>
                <a:gd name="connsiteY17" fmla="*/ 1143000 h 1371600"/>
                <a:gd name="connsiteX18" fmla="*/ 978286 w 990600"/>
                <a:gd name="connsiteY18" fmla="*/ 952500 h 1371600"/>
                <a:gd name="connsiteX19" fmla="*/ 990600 w 990600"/>
                <a:gd name="connsiteY19" fmla="*/ 571500 h 1371600"/>
                <a:gd name="connsiteX0" fmla="*/ 990600 w 990600"/>
                <a:gd name="connsiteY0" fmla="*/ 571500 h 1343025"/>
                <a:gd name="connsiteX1" fmla="*/ 925320 w 990600"/>
                <a:gd name="connsiteY1" fmla="*/ 323850 h 1343025"/>
                <a:gd name="connsiteX2" fmla="*/ 771525 w 990600"/>
                <a:gd name="connsiteY2" fmla="*/ 133350 h 1343025"/>
                <a:gd name="connsiteX3" fmla="*/ 638175 w 990600"/>
                <a:gd name="connsiteY3" fmla="*/ 38100 h 1343025"/>
                <a:gd name="connsiteX4" fmla="*/ 504825 w 990600"/>
                <a:gd name="connsiteY4" fmla="*/ 0 h 1343025"/>
                <a:gd name="connsiteX5" fmla="*/ 381000 w 990600"/>
                <a:gd name="connsiteY5" fmla="*/ 19050 h 1343025"/>
                <a:gd name="connsiteX6" fmla="*/ 266700 w 990600"/>
                <a:gd name="connsiteY6" fmla="*/ 85725 h 1343025"/>
                <a:gd name="connsiteX7" fmla="*/ 142875 w 990600"/>
                <a:gd name="connsiteY7" fmla="*/ 200025 h 1343025"/>
                <a:gd name="connsiteX8" fmla="*/ 85725 w 990600"/>
                <a:gd name="connsiteY8" fmla="*/ 304800 h 1343025"/>
                <a:gd name="connsiteX9" fmla="*/ 47625 w 990600"/>
                <a:gd name="connsiteY9" fmla="*/ 428625 h 1343025"/>
                <a:gd name="connsiteX10" fmla="*/ 28575 w 990600"/>
                <a:gd name="connsiteY10" fmla="*/ 504825 h 1343025"/>
                <a:gd name="connsiteX11" fmla="*/ 9525 w 990600"/>
                <a:gd name="connsiteY11" fmla="*/ 609600 h 1343025"/>
                <a:gd name="connsiteX12" fmla="*/ 0 w 990600"/>
                <a:gd name="connsiteY12" fmla="*/ 752475 h 1343025"/>
                <a:gd name="connsiteX13" fmla="*/ 9525 w 990600"/>
                <a:gd name="connsiteY13" fmla="*/ 1114425 h 1343025"/>
                <a:gd name="connsiteX14" fmla="*/ 123825 w 990600"/>
                <a:gd name="connsiteY14" fmla="*/ 1266825 h 1343025"/>
                <a:gd name="connsiteX15" fmla="*/ 462542 w 990600"/>
                <a:gd name="connsiteY15" fmla="*/ 1343025 h 1343025"/>
                <a:gd name="connsiteX16" fmla="*/ 689768 w 990600"/>
                <a:gd name="connsiteY16" fmla="*/ 1276350 h 1343025"/>
                <a:gd name="connsiteX17" fmla="*/ 884431 w 990600"/>
                <a:gd name="connsiteY17" fmla="*/ 1143000 h 1343025"/>
                <a:gd name="connsiteX18" fmla="*/ 978286 w 990600"/>
                <a:gd name="connsiteY18" fmla="*/ 952500 h 1343025"/>
                <a:gd name="connsiteX19" fmla="*/ 990600 w 990600"/>
                <a:gd name="connsiteY19" fmla="*/ 571500 h 1343025"/>
                <a:gd name="connsiteX0" fmla="*/ 990600 w 990600"/>
                <a:gd name="connsiteY0" fmla="*/ 571500 h 1343025"/>
                <a:gd name="connsiteX1" fmla="*/ 925320 w 990600"/>
                <a:gd name="connsiteY1" fmla="*/ 323850 h 1343025"/>
                <a:gd name="connsiteX2" fmla="*/ 771525 w 990600"/>
                <a:gd name="connsiteY2" fmla="*/ 133350 h 1343025"/>
                <a:gd name="connsiteX3" fmla="*/ 638175 w 990600"/>
                <a:gd name="connsiteY3" fmla="*/ 38100 h 1343025"/>
                <a:gd name="connsiteX4" fmla="*/ 504825 w 990600"/>
                <a:gd name="connsiteY4" fmla="*/ 0 h 1343025"/>
                <a:gd name="connsiteX5" fmla="*/ 381000 w 990600"/>
                <a:gd name="connsiteY5" fmla="*/ 19050 h 1343025"/>
                <a:gd name="connsiteX6" fmla="*/ 266700 w 990600"/>
                <a:gd name="connsiteY6" fmla="*/ 85725 h 1343025"/>
                <a:gd name="connsiteX7" fmla="*/ 142875 w 990600"/>
                <a:gd name="connsiteY7" fmla="*/ 200025 h 1343025"/>
                <a:gd name="connsiteX8" fmla="*/ 85725 w 990600"/>
                <a:gd name="connsiteY8" fmla="*/ 304800 h 1343025"/>
                <a:gd name="connsiteX9" fmla="*/ 47625 w 990600"/>
                <a:gd name="connsiteY9" fmla="*/ 428625 h 1343025"/>
                <a:gd name="connsiteX10" fmla="*/ 28575 w 990600"/>
                <a:gd name="connsiteY10" fmla="*/ 504825 h 1343025"/>
                <a:gd name="connsiteX11" fmla="*/ 9525 w 990600"/>
                <a:gd name="connsiteY11" fmla="*/ 609600 h 1343025"/>
                <a:gd name="connsiteX12" fmla="*/ 0 w 990600"/>
                <a:gd name="connsiteY12" fmla="*/ 752475 h 1343025"/>
                <a:gd name="connsiteX13" fmla="*/ 9525 w 990600"/>
                <a:gd name="connsiteY13" fmla="*/ 1114425 h 1343025"/>
                <a:gd name="connsiteX14" fmla="*/ 75041 w 990600"/>
                <a:gd name="connsiteY14" fmla="*/ 1295400 h 1343025"/>
                <a:gd name="connsiteX15" fmla="*/ 462542 w 990600"/>
                <a:gd name="connsiteY15" fmla="*/ 1343025 h 1343025"/>
                <a:gd name="connsiteX16" fmla="*/ 689768 w 990600"/>
                <a:gd name="connsiteY16" fmla="*/ 1276350 h 1343025"/>
                <a:gd name="connsiteX17" fmla="*/ 884431 w 990600"/>
                <a:gd name="connsiteY17" fmla="*/ 1143000 h 1343025"/>
                <a:gd name="connsiteX18" fmla="*/ 978286 w 990600"/>
                <a:gd name="connsiteY18" fmla="*/ 952500 h 1343025"/>
                <a:gd name="connsiteX19" fmla="*/ 990600 w 990600"/>
                <a:gd name="connsiteY19" fmla="*/ 571500 h 1343025"/>
                <a:gd name="connsiteX0" fmla="*/ 990600 w 990600"/>
                <a:gd name="connsiteY0" fmla="*/ 571500 h 1343025"/>
                <a:gd name="connsiteX1" fmla="*/ 925320 w 990600"/>
                <a:gd name="connsiteY1" fmla="*/ 323850 h 1343025"/>
                <a:gd name="connsiteX2" fmla="*/ 771525 w 990600"/>
                <a:gd name="connsiteY2" fmla="*/ 133350 h 1343025"/>
                <a:gd name="connsiteX3" fmla="*/ 638175 w 990600"/>
                <a:gd name="connsiteY3" fmla="*/ 38100 h 1343025"/>
                <a:gd name="connsiteX4" fmla="*/ 504825 w 990600"/>
                <a:gd name="connsiteY4" fmla="*/ 0 h 1343025"/>
                <a:gd name="connsiteX5" fmla="*/ 381000 w 990600"/>
                <a:gd name="connsiteY5" fmla="*/ 19050 h 1343025"/>
                <a:gd name="connsiteX6" fmla="*/ 266700 w 990600"/>
                <a:gd name="connsiteY6" fmla="*/ 85725 h 1343025"/>
                <a:gd name="connsiteX7" fmla="*/ 142875 w 990600"/>
                <a:gd name="connsiteY7" fmla="*/ 200025 h 1343025"/>
                <a:gd name="connsiteX8" fmla="*/ 85725 w 990600"/>
                <a:gd name="connsiteY8" fmla="*/ 304800 h 1343025"/>
                <a:gd name="connsiteX9" fmla="*/ 47625 w 990600"/>
                <a:gd name="connsiteY9" fmla="*/ 428625 h 1343025"/>
                <a:gd name="connsiteX10" fmla="*/ 28575 w 990600"/>
                <a:gd name="connsiteY10" fmla="*/ 504825 h 1343025"/>
                <a:gd name="connsiteX11" fmla="*/ 9525 w 990600"/>
                <a:gd name="connsiteY11" fmla="*/ 609600 h 1343025"/>
                <a:gd name="connsiteX12" fmla="*/ 0 w 990600"/>
                <a:gd name="connsiteY12" fmla="*/ 752475 h 1343025"/>
                <a:gd name="connsiteX13" fmla="*/ 42048 w 990600"/>
                <a:gd name="connsiteY13" fmla="*/ 1200150 h 1343025"/>
                <a:gd name="connsiteX14" fmla="*/ 75041 w 990600"/>
                <a:gd name="connsiteY14" fmla="*/ 1295400 h 1343025"/>
                <a:gd name="connsiteX15" fmla="*/ 462542 w 990600"/>
                <a:gd name="connsiteY15" fmla="*/ 1343025 h 1343025"/>
                <a:gd name="connsiteX16" fmla="*/ 689768 w 990600"/>
                <a:gd name="connsiteY16" fmla="*/ 1276350 h 1343025"/>
                <a:gd name="connsiteX17" fmla="*/ 884431 w 990600"/>
                <a:gd name="connsiteY17" fmla="*/ 1143000 h 1343025"/>
                <a:gd name="connsiteX18" fmla="*/ 978286 w 990600"/>
                <a:gd name="connsiteY18" fmla="*/ 952500 h 1343025"/>
                <a:gd name="connsiteX19" fmla="*/ 990600 w 990600"/>
                <a:gd name="connsiteY19" fmla="*/ 571500 h 1343025"/>
                <a:gd name="connsiteX0" fmla="*/ 998731 w 998731"/>
                <a:gd name="connsiteY0" fmla="*/ 571500 h 1343025"/>
                <a:gd name="connsiteX1" fmla="*/ 933451 w 998731"/>
                <a:gd name="connsiteY1" fmla="*/ 323850 h 1343025"/>
                <a:gd name="connsiteX2" fmla="*/ 779656 w 998731"/>
                <a:gd name="connsiteY2" fmla="*/ 133350 h 1343025"/>
                <a:gd name="connsiteX3" fmla="*/ 646306 w 998731"/>
                <a:gd name="connsiteY3" fmla="*/ 38100 h 1343025"/>
                <a:gd name="connsiteX4" fmla="*/ 512956 w 998731"/>
                <a:gd name="connsiteY4" fmla="*/ 0 h 1343025"/>
                <a:gd name="connsiteX5" fmla="*/ 389131 w 998731"/>
                <a:gd name="connsiteY5" fmla="*/ 19050 h 1343025"/>
                <a:gd name="connsiteX6" fmla="*/ 274831 w 998731"/>
                <a:gd name="connsiteY6" fmla="*/ 85725 h 1343025"/>
                <a:gd name="connsiteX7" fmla="*/ 151006 w 998731"/>
                <a:gd name="connsiteY7" fmla="*/ 200025 h 1343025"/>
                <a:gd name="connsiteX8" fmla="*/ 93856 w 998731"/>
                <a:gd name="connsiteY8" fmla="*/ 304800 h 1343025"/>
                <a:gd name="connsiteX9" fmla="*/ 55756 w 998731"/>
                <a:gd name="connsiteY9" fmla="*/ 428625 h 1343025"/>
                <a:gd name="connsiteX10" fmla="*/ 36706 w 998731"/>
                <a:gd name="connsiteY10" fmla="*/ 504825 h 1343025"/>
                <a:gd name="connsiteX11" fmla="*/ 17656 w 998731"/>
                <a:gd name="connsiteY11" fmla="*/ 609600 h 1343025"/>
                <a:gd name="connsiteX12" fmla="*/ 0 w 998731"/>
                <a:gd name="connsiteY12" fmla="*/ 866775 h 1343025"/>
                <a:gd name="connsiteX13" fmla="*/ 50179 w 998731"/>
                <a:gd name="connsiteY13" fmla="*/ 1200150 h 1343025"/>
                <a:gd name="connsiteX14" fmla="*/ 83172 w 998731"/>
                <a:gd name="connsiteY14" fmla="*/ 1295400 h 1343025"/>
                <a:gd name="connsiteX15" fmla="*/ 470673 w 998731"/>
                <a:gd name="connsiteY15" fmla="*/ 1343025 h 1343025"/>
                <a:gd name="connsiteX16" fmla="*/ 697899 w 998731"/>
                <a:gd name="connsiteY16" fmla="*/ 1276350 h 1343025"/>
                <a:gd name="connsiteX17" fmla="*/ 892562 w 998731"/>
                <a:gd name="connsiteY17" fmla="*/ 1143000 h 1343025"/>
                <a:gd name="connsiteX18" fmla="*/ 986417 w 998731"/>
                <a:gd name="connsiteY18" fmla="*/ 952500 h 1343025"/>
                <a:gd name="connsiteX19" fmla="*/ 998731 w 998731"/>
                <a:gd name="connsiteY19" fmla="*/ 571500 h 1343025"/>
                <a:gd name="connsiteX0" fmla="*/ 998731 w 998731"/>
                <a:gd name="connsiteY0" fmla="*/ 571500 h 1343025"/>
                <a:gd name="connsiteX1" fmla="*/ 933451 w 998731"/>
                <a:gd name="connsiteY1" fmla="*/ 323850 h 1343025"/>
                <a:gd name="connsiteX2" fmla="*/ 779656 w 998731"/>
                <a:gd name="connsiteY2" fmla="*/ 133350 h 1343025"/>
                <a:gd name="connsiteX3" fmla="*/ 646306 w 998731"/>
                <a:gd name="connsiteY3" fmla="*/ 38100 h 1343025"/>
                <a:gd name="connsiteX4" fmla="*/ 512956 w 998731"/>
                <a:gd name="connsiteY4" fmla="*/ 0 h 1343025"/>
                <a:gd name="connsiteX5" fmla="*/ 389131 w 998731"/>
                <a:gd name="connsiteY5" fmla="*/ 19050 h 1343025"/>
                <a:gd name="connsiteX6" fmla="*/ 274831 w 998731"/>
                <a:gd name="connsiteY6" fmla="*/ 85725 h 1343025"/>
                <a:gd name="connsiteX7" fmla="*/ 151006 w 998731"/>
                <a:gd name="connsiteY7" fmla="*/ 200025 h 1343025"/>
                <a:gd name="connsiteX8" fmla="*/ 93856 w 998731"/>
                <a:gd name="connsiteY8" fmla="*/ 304800 h 1343025"/>
                <a:gd name="connsiteX9" fmla="*/ 55756 w 998731"/>
                <a:gd name="connsiteY9" fmla="*/ 428625 h 1343025"/>
                <a:gd name="connsiteX10" fmla="*/ 36706 w 998731"/>
                <a:gd name="connsiteY10" fmla="*/ 504825 h 1343025"/>
                <a:gd name="connsiteX11" fmla="*/ 25787 w 998731"/>
                <a:gd name="connsiteY11" fmla="*/ 723900 h 1343025"/>
                <a:gd name="connsiteX12" fmla="*/ 0 w 998731"/>
                <a:gd name="connsiteY12" fmla="*/ 866775 h 1343025"/>
                <a:gd name="connsiteX13" fmla="*/ 50179 w 998731"/>
                <a:gd name="connsiteY13" fmla="*/ 1200150 h 1343025"/>
                <a:gd name="connsiteX14" fmla="*/ 83172 w 998731"/>
                <a:gd name="connsiteY14" fmla="*/ 1295400 h 1343025"/>
                <a:gd name="connsiteX15" fmla="*/ 470673 w 998731"/>
                <a:gd name="connsiteY15" fmla="*/ 1343025 h 1343025"/>
                <a:gd name="connsiteX16" fmla="*/ 697899 w 998731"/>
                <a:gd name="connsiteY16" fmla="*/ 1276350 h 1343025"/>
                <a:gd name="connsiteX17" fmla="*/ 892562 w 998731"/>
                <a:gd name="connsiteY17" fmla="*/ 1143000 h 1343025"/>
                <a:gd name="connsiteX18" fmla="*/ 986417 w 998731"/>
                <a:gd name="connsiteY18" fmla="*/ 952500 h 1343025"/>
                <a:gd name="connsiteX19" fmla="*/ 998731 w 998731"/>
                <a:gd name="connsiteY19" fmla="*/ 571500 h 1343025"/>
                <a:gd name="connsiteX0" fmla="*/ 972944 w 972944"/>
                <a:gd name="connsiteY0" fmla="*/ 571500 h 1343025"/>
                <a:gd name="connsiteX1" fmla="*/ 907664 w 972944"/>
                <a:gd name="connsiteY1" fmla="*/ 323850 h 1343025"/>
                <a:gd name="connsiteX2" fmla="*/ 753869 w 972944"/>
                <a:gd name="connsiteY2" fmla="*/ 133350 h 1343025"/>
                <a:gd name="connsiteX3" fmla="*/ 620519 w 972944"/>
                <a:gd name="connsiteY3" fmla="*/ 38100 h 1343025"/>
                <a:gd name="connsiteX4" fmla="*/ 487169 w 972944"/>
                <a:gd name="connsiteY4" fmla="*/ 0 h 1343025"/>
                <a:gd name="connsiteX5" fmla="*/ 363344 w 972944"/>
                <a:gd name="connsiteY5" fmla="*/ 19050 h 1343025"/>
                <a:gd name="connsiteX6" fmla="*/ 249044 w 972944"/>
                <a:gd name="connsiteY6" fmla="*/ 85725 h 1343025"/>
                <a:gd name="connsiteX7" fmla="*/ 125219 w 972944"/>
                <a:gd name="connsiteY7" fmla="*/ 200025 h 1343025"/>
                <a:gd name="connsiteX8" fmla="*/ 68069 w 972944"/>
                <a:gd name="connsiteY8" fmla="*/ 304800 h 1343025"/>
                <a:gd name="connsiteX9" fmla="*/ 29969 w 972944"/>
                <a:gd name="connsiteY9" fmla="*/ 428625 h 1343025"/>
                <a:gd name="connsiteX10" fmla="*/ 10919 w 972944"/>
                <a:gd name="connsiteY10" fmla="*/ 504825 h 1343025"/>
                <a:gd name="connsiteX11" fmla="*/ 0 w 972944"/>
                <a:gd name="connsiteY11" fmla="*/ 723900 h 1343025"/>
                <a:gd name="connsiteX12" fmla="*/ 6735 w 972944"/>
                <a:gd name="connsiteY12" fmla="*/ 990600 h 1343025"/>
                <a:gd name="connsiteX13" fmla="*/ 24392 w 972944"/>
                <a:gd name="connsiteY13" fmla="*/ 1200150 h 1343025"/>
                <a:gd name="connsiteX14" fmla="*/ 57385 w 972944"/>
                <a:gd name="connsiteY14" fmla="*/ 1295400 h 1343025"/>
                <a:gd name="connsiteX15" fmla="*/ 444886 w 972944"/>
                <a:gd name="connsiteY15" fmla="*/ 1343025 h 1343025"/>
                <a:gd name="connsiteX16" fmla="*/ 672112 w 972944"/>
                <a:gd name="connsiteY16" fmla="*/ 1276350 h 1343025"/>
                <a:gd name="connsiteX17" fmla="*/ 866775 w 972944"/>
                <a:gd name="connsiteY17" fmla="*/ 1143000 h 1343025"/>
                <a:gd name="connsiteX18" fmla="*/ 960630 w 972944"/>
                <a:gd name="connsiteY18" fmla="*/ 952500 h 1343025"/>
                <a:gd name="connsiteX19" fmla="*/ 972944 w 972944"/>
                <a:gd name="connsiteY19" fmla="*/ 571500 h 1343025"/>
                <a:gd name="connsiteX0" fmla="*/ 972944 w 972944"/>
                <a:gd name="connsiteY0" fmla="*/ 571500 h 1343025"/>
                <a:gd name="connsiteX1" fmla="*/ 907664 w 972944"/>
                <a:gd name="connsiteY1" fmla="*/ 323850 h 1343025"/>
                <a:gd name="connsiteX2" fmla="*/ 753869 w 972944"/>
                <a:gd name="connsiteY2" fmla="*/ 133350 h 1343025"/>
                <a:gd name="connsiteX3" fmla="*/ 620519 w 972944"/>
                <a:gd name="connsiteY3" fmla="*/ 38100 h 1343025"/>
                <a:gd name="connsiteX4" fmla="*/ 487169 w 972944"/>
                <a:gd name="connsiteY4" fmla="*/ 0 h 1343025"/>
                <a:gd name="connsiteX5" fmla="*/ 363344 w 972944"/>
                <a:gd name="connsiteY5" fmla="*/ 19050 h 1343025"/>
                <a:gd name="connsiteX6" fmla="*/ 249044 w 972944"/>
                <a:gd name="connsiteY6" fmla="*/ 85725 h 1343025"/>
                <a:gd name="connsiteX7" fmla="*/ 125219 w 972944"/>
                <a:gd name="connsiteY7" fmla="*/ 200025 h 1343025"/>
                <a:gd name="connsiteX8" fmla="*/ 68069 w 972944"/>
                <a:gd name="connsiteY8" fmla="*/ 304800 h 1343025"/>
                <a:gd name="connsiteX9" fmla="*/ 29969 w 972944"/>
                <a:gd name="connsiteY9" fmla="*/ 428625 h 1343025"/>
                <a:gd name="connsiteX10" fmla="*/ 10919 w 972944"/>
                <a:gd name="connsiteY10" fmla="*/ 552450 h 1343025"/>
                <a:gd name="connsiteX11" fmla="*/ 0 w 972944"/>
                <a:gd name="connsiteY11" fmla="*/ 723900 h 1343025"/>
                <a:gd name="connsiteX12" fmla="*/ 6735 w 972944"/>
                <a:gd name="connsiteY12" fmla="*/ 990600 h 1343025"/>
                <a:gd name="connsiteX13" fmla="*/ 24392 w 972944"/>
                <a:gd name="connsiteY13" fmla="*/ 1200150 h 1343025"/>
                <a:gd name="connsiteX14" fmla="*/ 57385 w 972944"/>
                <a:gd name="connsiteY14" fmla="*/ 1295400 h 1343025"/>
                <a:gd name="connsiteX15" fmla="*/ 444886 w 972944"/>
                <a:gd name="connsiteY15" fmla="*/ 1343025 h 1343025"/>
                <a:gd name="connsiteX16" fmla="*/ 672112 w 972944"/>
                <a:gd name="connsiteY16" fmla="*/ 1276350 h 1343025"/>
                <a:gd name="connsiteX17" fmla="*/ 866775 w 972944"/>
                <a:gd name="connsiteY17" fmla="*/ 1143000 h 1343025"/>
                <a:gd name="connsiteX18" fmla="*/ 960630 w 972944"/>
                <a:gd name="connsiteY18" fmla="*/ 952500 h 1343025"/>
                <a:gd name="connsiteX19" fmla="*/ 972944 w 972944"/>
                <a:gd name="connsiteY19" fmla="*/ 571500 h 1343025"/>
                <a:gd name="connsiteX0" fmla="*/ 972944 w 972944"/>
                <a:gd name="connsiteY0" fmla="*/ 571500 h 1343025"/>
                <a:gd name="connsiteX1" fmla="*/ 907664 w 972944"/>
                <a:gd name="connsiteY1" fmla="*/ 323850 h 1343025"/>
                <a:gd name="connsiteX2" fmla="*/ 753869 w 972944"/>
                <a:gd name="connsiteY2" fmla="*/ 133350 h 1343025"/>
                <a:gd name="connsiteX3" fmla="*/ 620519 w 972944"/>
                <a:gd name="connsiteY3" fmla="*/ 38100 h 1343025"/>
                <a:gd name="connsiteX4" fmla="*/ 487169 w 972944"/>
                <a:gd name="connsiteY4" fmla="*/ 0 h 1343025"/>
                <a:gd name="connsiteX5" fmla="*/ 363344 w 972944"/>
                <a:gd name="connsiteY5" fmla="*/ 19050 h 1343025"/>
                <a:gd name="connsiteX6" fmla="*/ 249044 w 972944"/>
                <a:gd name="connsiteY6" fmla="*/ 85725 h 1343025"/>
                <a:gd name="connsiteX7" fmla="*/ 125219 w 972944"/>
                <a:gd name="connsiteY7" fmla="*/ 200025 h 1343025"/>
                <a:gd name="connsiteX8" fmla="*/ 68069 w 972944"/>
                <a:gd name="connsiteY8" fmla="*/ 304800 h 1343025"/>
                <a:gd name="connsiteX9" fmla="*/ 29969 w 972944"/>
                <a:gd name="connsiteY9" fmla="*/ 428625 h 1343025"/>
                <a:gd name="connsiteX10" fmla="*/ 10919 w 972944"/>
                <a:gd name="connsiteY10" fmla="*/ 552450 h 1343025"/>
                <a:gd name="connsiteX11" fmla="*/ 0 w 972944"/>
                <a:gd name="connsiteY11" fmla="*/ 723900 h 1343025"/>
                <a:gd name="connsiteX12" fmla="*/ 6735 w 972944"/>
                <a:gd name="connsiteY12" fmla="*/ 990600 h 1343025"/>
                <a:gd name="connsiteX13" fmla="*/ 8131 w 972944"/>
                <a:gd name="connsiteY13" fmla="*/ 1219200 h 1343025"/>
                <a:gd name="connsiteX14" fmla="*/ 57385 w 972944"/>
                <a:gd name="connsiteY14" fmla="*/ 1295400 h 1343025"/>
                <a:gd name="connsiteX15" fmla="*/ 444886 w 972944"/>
                <a:gd name="connsiteY15" fmla="*/ 1343025 h 1343025"/>
                <a:gd name="connsiteX16" fmla="*/ 672112 w 972944"/>
                <a:gd name="connsiteY16" fmla="*/ 1276350 h 1343025"/>
                <a:gd name="connsiteX17" fmla="*/ 866775 w 972944"/>
                <a:gd name="connsiteY17" fmla="*/ 1143000 h 1343025"/>
                <a:gd name="connsiteX18" fmla="*/ 960630 w 972944"/>
                <a:gd name="connsiteY18" fmla="*/ 952500 h 1343025"/>
                <a:gd name="connsiteX19" fmla="*/ 972944 w 972944"/>
                <a:gd name="connsiteY19" fmla="*/ 571500 h 1343025"/>
                <a:gd name="connsiteX0" fmla="*/ 990601 w 990601"/>
                <a:gd name="connsiteY0" fmla="*/ 571500 h 1343025"/>
                <a:gd name="connsiteX1" fmla="*/ 925321 w 990601"/>
                <a:gd name="connsiteY1" fmla="*/ 323850 h 1343025"/>
                <a:gd name="connsiteX2" fmla="*/ 771526 w 990601"/>
                <a:gd name="connsiteY2" fmla="*/ 133350 h 1343025"/>
                <a:gd name="connsiteX3" fmla="*/ 638176 w 990601"/>
                <a:gd name="connsiteY3" fmla="*/ 38100 h 1343025"/>
                <a:gd name="connsiteX4" fmla="*/ 504826 w 990601"/>
                <a:gd name="connsiteY4" fmla="*/ 0 h 1343025"/>
                <a:gd name="connsiteX5" fmla="*/ 381001 w 990601"/>
                <a:gd name="connsiteY5" fmla="*/ 19050 h 1343025"/>
                <a:gd name="connsiteX6" fmla="*/ 266701 w 990601"/>
                <a:gd name="connsiteY6" fmla="*/ 85725 h 1343025"/>
                <a:gd name="connsiteX7" fmla="*/ 142876 w 990601"/>
                <a:gd name="connsiteY7" fmla="*/ 200025 h 1343025"/>
                <a:gd name="connsiteX8" fmla="*/ 85726 w 990601"/>
                <a:gd name="connsiteY8" fmla="*/ 304800 h 1343025"/>
                <a:gd name="connsiteX9" fmla="*/ 47626 w 990601"/>
                <a:gd name="connsiteY9" fmla="*/ 428625 h 1343025"/>
                <a:gd name="connsiteX10" fmla="*/ 28576 w 990601"/>
                <a:gd name="connsiteY10" fmla="*/ 552450 h 1343025"/>
                <a:gd name="connsiteX11" fmla="*/ 17657 w 990601"/>
                <a:gd name="connsiteY11" fmla="*/ 723900 h 1343025"/>
                <a:gd name="connsiteX12" fmla="*/ 0 w 990601"/>
                <a:gd name="connsiteY12" fmla="*/ 1038225 h 1343025"/>
                <a:gd name="connsiteX13" fmla="*/ 25788 w 990601"/>
                <a:gd name="connsiteY13" fmla="*/ 1219200 h 1343025"/>
                <a:gd name="connsiteX14" fmla="*/ 75042 w 990601"/>
                <a:gd name="connsiteY14" fmla="*/ 1295400 h 1343025"/>
                <a:gd name="connsiteX15" fmla="*/ 462543 w 990601"/>
                <a:gd name="connsiteY15" fmla="*/ 1343025 h 1343025"/>
                <a:gd name="connsiteX16" fmla="*/ 689769 w 990601"/>
                <a:gd name="connsiteY16" fmla="*/ 1276350 h 1343025"/>
                <a:gd name="connsiteX17" fmla="*/ 884432 w 990601"/>
                <a:gd name="connsiteY17" fmla="*/ 1143000 h 1343025"/>
                <a:gd name="connsiteX18" fmla="*/ 978287 w 990601"/>
                <a:gd name="connsiteY18" fmla="*/ 952500 h 1343025"/>
                <a:gd name="connsiteX19" fmla="*/ 990601 w 990601"/>
                <a:gd name="connsiteY19" fmla="*/ 571500 h 1343025"/>
                <a:gd name="connsiteX0" fmla="*/ 990601 w 990601"/>
                <a:gd name="connsiteY0" fmla="*/ 571500 h 1343025"/>
                <a:gd name="connsiteX1" fmla="*/ 925321 w 990601"/>
                <a:gd name="connsiteY1" fmla="*/ 323850 h 1343025"/>
                <a:gd name="connsiteX2" fmla="*/ 771526 w 990601"/>
                <a:gd name="connsiteY2" fmla="*/ 133350 h 1343025"/>
                <a:gd name="connsiteX3" fmla="*/ 638176 w 990601"/>
                <a:gd name="connsiteY3" fmla="*/ 38100 h 1343025"/>
                <a:gd name="connsiteX4" fmla="*/ 504826 w 990601"/>
                <a:gd name="connsiteY4" fmla="*/ 0 h 1343025"/>
                <a:gd name="connsiteX5" fmla="*/ 381001 w 990601"/>
                <a:gd name="connsiteY5" fmla="*/ 19050 h 1343025"/>
                <a:gd name="connsiteX6" fmla="*/ 266701 w 990601"/>
                <a:gd name="connsiteY6" fmla="*/ 85725 h 1343025"/>
                <a:gd name="connsiteX7" fmla="*/ 142876 w 990601"/>
                <a:gd name="connsiteY7" fmla="*/ 200025 h 1343025"/>
                <a:gd name="connsiteX8" fmla="*/ 85726 w 990601"/>
                <a:gd name="connsiteY8" fmla="*/ 304800 h 1343025"/>
                <a:gd name="connsiteX9" fmla="*/ 47626 w 990601"/>
                <a:gd name="connsiteY9" fmla="*/ 428625 h 1343025"/>
                <a:gd name="connsiteX10" fmla="*/ 28576 w 990601"/>
                <a:gd name="connsiteY10" fmla="*/ 552450 h 1343025"/>
                <a:gd name="connsiteX11" fmla="*/ 1396 w 990601"/>
                <a:gd name="connsiteY11" fmla="*/ 781050 h 1343025"/>
                <a:gd name="connsiteX12" fmla="*/ 0 w 990601"/>
                <a:gd name="connsiteY12" fmla="*/ 1038225 h 1343025"/>
                <a:gd name="connsiteX13" fmla="*/ 25788 w 990601"/>
                <a:gd name="connsiteY13" fmla="*/ 1219200 h 1343025"/>
                <a:gd name="connsiteX14" fmla="*/ 75042 w 990601"/>
                <a:gd name="connsiteY14" fmla="*/ 1295400 h 1343025"/>
                <a:gd name="connsiteX15" fmla="*/ 462543 w 990601"/>
                <a:gd name="connsiteY15" fmla="*/ 1343025 h 1343025"/>
                <a:gd name="connsiteX16" fmla="*/ 689769 w 990601"/>
                <a:gd name="connsiteY16" fmla="*/ 1276350 h 1343025"/>
                <a:gd name="connsiteX17" fmla="*/ 884432 w 990601"/>
                <a:gd name="connsiteY17" fmla="*/ 1143000 h 1343025"/>
                <a:gd name="connsiteX18" fmla="*/ 978287 w 990601"/>
                <a:gd name="connsiteY18" fmla="*/ 952500 h 1343025"/>
                <a:gd name="connsiteX19" fmla="*/ 990601 w 990601"/>
                <a:gd name="connsiteY19" fmla="*/ 57150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0601" h="1343025">
                  <a:moveTo>
                    <a:pt x="990601" y="571500"/>
                  </a:moveTo>
                  <a:lnTo>
                    <a:pt x="925321" y="323850"/>
                  </a:lnTo>
                  <a:lnTo>
                    <a:pt x="771526" y="133350"/>
                  </a:lnTo>
                  <a:lnTo>
                    <a:pt x="638176" y="38100"/>
                  </a:lnTo>
                  <a:lnTo>
                    <a:pt x="504826" y="0"/>
                  </a:lnTo>
                  <a:lnTo>
                    <a:pt x="381001" y="19050"/>
                  </a:lnTo>
                  <a:lnTo>
                    <a:pt x="266701" y="85725"/>
                  </a:lnTo>
                  <a:lnTo>
                    <a:pt x="142876" y="200025"/>
                  </a:lnTo>
                  <a:lnTo>
                    <a:pt x="85726" y="304800"/>
                  </a:lnTo>
                  <a:lnTo>
                    <a:pt x="47626" y="428625"/>
                  </a:lnTo>
                  <a:lnTo>
                    <a:pt x="28576" y="552450"/>
                  </a:lnTo>
                  <a:lnTo>
                    <a:pt x="1396" y="781050"/>
                  </a:lnTo>
                  <a:cubicBezTo>
                    <a:pt x="931" y="866775"/>
                    <a:pt x="465" y="952500"/>
                    <a:pt x="0" y="1038225"/>
                  </a:cubicBezTo>
                  <a:cubicBezTo>
                    <a:pt x="465" y="1114425"/>
                    <a:pt x="25323" y="1143000"/>
                    <a:pt x="25788" y="1219200"/>
                  </a:cubicBezTo>
                  <a:lnTo>
                    <a:pt x="75042" y="1295400"/>
                  </a:lnTo>
                  <a:lnTo>
                    <a:pt x="462543" y="1343025"/>
                  </a:lnTo>
                  <a:lnTo>
                    <a:pt x="689769" y="1276350"/>
                  </a:lnTo>
                  <a:lnTo>
                    <a:pt x="884432" y="1143000"/>
                  </a:lnTo>
                  <a:lnTo>
                    <a:pt x="978287" y="952500"/>
                  </a:lnTo>
                  <a:lnTo>
                    <a:pt x="990601" y="571500"/>
                  </a:lnTo>
                  <a:close/>
                </a:path>
              </a:pathLst>
            </a:custGeom>
            <a:gradFill flip="none" rotWithShape="1">
              <a:gsLst>
                <a:gs pos="0">
                  <a:schemeClr val="bg1"/>
                </a:gs>
                <a:gs pos="45000">
                  <a:schemeClr val="bg2"/>
                </a:gs>
                <a:gs pos="68000">
                  <a:schemeClr val="bg2">
                    <a:lumMod val="90000"/>
                  </a:schemeClr>
                </a:gs>
                <a:gs pos="85000">
                  <a:schemeClr val="bg2">
                    <a:lumMod val="7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1"/>
            <p:cNvSpPr/>
            <p:nvPr/>
          </p:nvSpPr>
          <p:spPr>
            <a:xfrm>
              <a:off x="438150" y="1952625"/>
              <a:ext cx="1504950" cy="1733550"/>
            </a:xfrm>
            <a:custGeom>
              <a:avLst/>
              <a:gdLst>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52400 w 1504950"/>
                <a:gd name="connsiteY23" fmla="*/ 164782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04775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60007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4950" h="1733550">
                  <a:moveTo>
                    <a:pt x="209550" y="1704975"/>
                  </a:moveTo>
                  <a:lnTo>
                    <a:pt x="1143000" y="1733550"/>
                  </a:lnTo>
                  <a:lnTo>
                    <a:pt x="1219200" y="1724025"/>
                  </a:lnTo>
                  <a:lnTo>
                    <a:pt x="1323975" y="1685925"/>
                  </a:lnTo>
                  <a:lnTo>
                    <a:pt x="1419225" y="1619250"/>
                  </a:lnTo>
                  <a:lnTo>
                    <a:pt x="1457325" y="1552575"/>
                  </a:lnTo>
                  <a:lnTo>
                    <a:pt x="1495425" y="1352550"/>
                  </a:lnTo>
                  <a:lnTo>
                    <a:pt x="1504950" y="1000125"/>
                  </a:lnTo>
                  <a:lnTo>
                    <a:pt x="1476375" y="800100"/>
                  </a:lnTo>
                  <a:lnTo>
                    <a:pt x="1419225" y="542925"/>
                  </a:lnTo>
                  <a:lnTo>
                    <a:pt x="1285875" y="295275"/>
                  </a:lnTo>
                  <a:lnTo>
                    <a:pt x="1133475" y="85725"/>
                  </a:lnTo>
                  <a:lnTo>
                    <a:pt x="990600" y="28575"/>
                  </a:lnTo>
                  <a:cubicBezTo>
                    <a:pt x="923925" y="19050"/>
                    <a:pt x="855663" y="3175"/>
                    <a:pt x="790575" y="0"/>
                  </a:cubicBezTo>
                  <a:lnTo>
                    <a:pt x="600075" y="9525"/>
                  </a:lnTo>
                  <a:lnTo>
                    <a:pt x="457200" y="95250"/>
                  </a:lnTo>
                  <a:lnTo>
                    <a:pt x="342900" y="228600"/>
                  </a:lnTo>
                  <a:lnTo>
                    <a:pt x="228600" y="409575"/>
                  </a:lnTo>
                  <a:lnTo>
                    <a:pt x="95250" y="638175"/>
                  </a:lnTo>
                  <a:lnTo>
                    <a:pt x="19050" y="828675"/>
                  </a:lnTo>
                  <a:lnTo>
                    <a:pt x="0" y="1085850"/>
                  </a:lnTo>
                  <a:lnTo>
                    <a:pt x="0" y="1333500"/>
                  </a:lnTo>
                  <a:lnTo>
                    <a:pt x="47625" y="1590675"/>
                  </a:lnTo>
                  <a:lnTo>
                    <a:pt x="104775" y="1666875"/>
                  </a:lnTo>
                  <a:lnTo>
                    <a:pt x="209550" y="1704975"/>
                  </a:lnTo>
                  <a:close/>
                </a:path>
              </a:pathLst>
            </a:custGeom>
            <a:gradFill flip="none" rotWithShape="1">
              <a:gsLst>
                <a:gs pos="0">
                  <a:schemeClr val="bg1"/>
                </a:gs>
                <a:gs pos="45000">
                  <a:schemeClr val="bg2"/>
                </a:gs>
                <a:gs pos="68000">
                  <a:schemeClr val="bg2">
                    <a:lumMod val="90000"/>
                  </a:schemeClr>
                </a:gs>
                <a:gs pos="85000">
                  <a:schemeClr val="bg2">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542925" y="2886075"/>
              <a:ext cx="47625" cy="590550"/>
            </a:xfrm>
            <a:custGeom>
              <a:avLst/>
              <a:gdLst>
                <a:gd name="connsiteX0" fmla="*/ 19050 w 47625"/>
                <a:gd name="connsiteY0" fmla="*/ 0 h 590550"/>
                <a:gd name="connsiteX1" fmla="*/ 0 w 47625"/>
                <a:gd name="connsiteY1" fmla="*/ 276225 h 590550"/>
                <a:gd name="connsiteX2" fmla="*/ 28575 w 47625"/>
                <a:gd name="connsiteY2" fmla="*/ 504825 h 590550"/>
                <a:gd name="connsiteX3" fmla="*/ 47625 w 47625"/>
                <a:gd name="connsiteY3" fmla="*/ 590550 h 590550"/>
              </a:gdLst>
              <a:ahLst/>
              <a:cxnLst>
                <a:cxn ang="0">
                  <a:pos x="connsiteX0" y="connsiteY0"/>
                </a:cxn>
                <a:cxn ang="0">
                  <a:pos x="connsiteX1" y="connsiteY1"/>
                </a:cxn>
                <a:cxn ang="0">
                  <a:pos x="connsiteX2" y="connsiteY2"/>
                </a:cxn>
                <a:cxn ang="0">
                  <a:pos x="connsiteX3" y="connsiteY3"/>
                </a:cxn>
              </a:cxnLst>
              <a:rect l="l" t="t" r="r" b="b"/>
              <a:pathLst>
                <a:path w="47625" h="590550">
                  <a:moveTo>
                    <a:pt x="19050" y="0"/>
                  </a:moveTo>
                  <a:lnTo>
                    <a:pt x="0" y="276225"/>
                  </a:lnTo>
                  <a:lnTo>
                    <a:pt x="28575" y="504825"/>
                  </a:lnTo>
                  <a:lnTo>
                    <a:pt x="47625" y="59055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1809750" y="2905125"/>
              <a:ext cx="47625" cy="581025"/>
            </a:xfrm>
            <a:custGeom>
              <a:avLst/>
              <a:gdLst>
                <a:gd name="connsiteX0" fmla="*/ 38100 w 47625"/>
                <a:gd name="connsiteY0" fmla="*/ 0 h 581025"/>
                <a:gd name="connsiteX1" fmla="*/ 47625 w 47625"/>
                <a:gd name="connsiteY1" fmla="*/ 276225 h 581025"/>
                <a:gd name="connsiteX2" fmla="*/ 28575 w 47625"/>
                <a:gd name="connsiteY2" fmla="*/ 485775 h 581025"/>
                <a:gd name="connsiteX3" fmla="*/ 0 w 4762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47625" h="581025">
                  <a:moveTo>
                    <a:pt x="38100" y="0"/>
                  </a:moveTo>
                  <a:lnTo>
                    <a:pt x="47625" y="276225"/>
                  </a:lnTo>
                  <a:lnTo>
                    <a:pt x="28575" y="485775"/>
                  </a:lnTo>
                  <a:lnTo>
                    <a:pt x="0" y="58102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2695575" y="2638425"/>
              <a:ext cx="142875" cy="657225"/>
            </a:xfrm>
            <a:custGeom>
              <a:avLst/>
              <a:gdLst>
                <a:gd name="connsiteX0" fmla="*/ 0 w 142875"/>
                <a:gd name="connsiteY0" fmla="*/ 0 h 657225"/>
                <a:gd name="connsiteX1" fmla="*/ 95250 w 142875"/>
                <a:gd name="connsiteY1" fmla="*/ 161925 h 657225"/>
                <a:gd name="connsiteX2" fmla="*/ 142875 w 142875"/>
                <a:gd name="connsiteY2" fmla="*/ 390525 h 657225"/>
                <a:gd name="connsiteX3" fmla="*/ 142875 w 142875"/>
                <a:gd name="connsiteY3" fmla="*/ 533400 h 657225"/>
                <a:gd name="connsiteX4" fmla="*/ 123825 w 142875"/>
                <a:gd name="connsiteY4" fmla="*/ 65722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657225">
                  <a:moveTo>
                    <a:pt x="0" y="0"/>
                  </a:moveTo>
                  <a:lnTo>
                    <a:pt x="95250" y="161925"/>
                  </a:lnTo>
                  <a:lnTo>
                    <a:pt x="142875" y="390525"/>
                  </a:lnTo>
                  <a:lnTo>
                    <a:pt x="142875" y="533400"/>
                  </a:lnTo>
                  <a:lnTo>
                    <a:pt x="123825" y="65722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2847975" y="1762125"/>
              <a:ext cx="619125" cy="1714500"/>
            </a:xfrm>
            <a:custGeom>
              <a:avLst/>
              <a:gdLst>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085850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9125" h="1714500">
                  <a:moveTo>
                    <a:pt x="590550" y="0"/>
                  </a:moveTo>
                  <a:lnTo>
                    <a:pt x="419100" y="76200"/>
                  </a:lnTo>
                  <a:lnTo>
                    <a:pt x="323850" y="190500"/>
                  </a:lnTo>
                  <a:lnTo>
                    <a:pt x="228600" y="361950"/>
                  </a:lnTo>
                  <a:lnTo>
                    <a:pt x="123825" y="552450"/>
                  </a:lnTo>
                  <a:lnTo>
                    <a:pt x="66675" y="752475"/>
                  </a:lnTo>
                  <a:lnTo>
                    <a:pt x="0" y="895350"/>
                  </a:lnTo>
                  <a:lnTo>
                    <a:pt x="0" y="923925"/>
                  </a:lnTo>
                  <a:lnTo>
                    <a:pt x="28575" y="990600"/>
                  </a:lnTo>
                  <a:lnTo>
                    <a:pt x="66675" y="1066800"/>
                  </a:lnTo>
                  <a:lnTo>
                    <a:pt x="76200" y="1085850"/>
                  </a:lnTo>
                  <a:lnTo>
                    <a:pt x="190500" y="1114425"/>
                  </a:lnTo>
                  <a:lnTo>
                    <a:pt x="314325" y="1209675"/>
                  </a:lnTo>
                  <a:lnTo>
                    <a:pt x="409575" y="1428750"/>
                  </a:lnTo>
                  <a:lnTo>
                    <a:pt x="542925" y="1704975"/>
                  </a:lnTo>
                  <a:lnTo>
                    <a:pt x="590550" y="1714500"/>
                  </a:lnTo>
                  <a:lnTo>
                    <a:pt x="619125" y="1704975"/>
                  </a:lnTo>
                  <a:lnTo>
                    <a:pt x="590550" y="0"/>
                  </a:lnTo>
                  <a:close/>
                </a:path>
              </a:pathLst>
            </a:custGeom>
            <a:gradFill>
              <a:gsLst>
                <a:gs pos="0">
                  <a:schemeClr val="bg1"/>
                </a:gs>
                <a:gs pos="23000">
                  <a:schemeClr val="bg2"/>
                </a:gs>
                <a:gs pos="49000">
                  <a:schemeClr val="bg2">
                    <a:lumMod val="90000"/>
                  </a:schemeClr>
                </a:gs>
                <a:gs pos="90000">
                  <a:schemeClr val="bg2">
                    <a:lumMod val="75000"/>
                  </a:schemeClr>
                </a:gs>
              </a:gsLst>
              <a:lin ang="108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3162300" y="2038350"/>
              <a:ext cx="66675" cy="752475"/>
            </a:xfrm>
            <a:custGeom>
              <a:avLst/>
              <a:gdLst>
                <a:gd name="connsiteX0" fmla="*/ 66675 w 66675"/>
                <a:gd name="connsiteY0" fmla="*/ 0 h 752475"/>
                <a:gd name="connsiteX1" fmla="*/ 9525 w 66675"/>
                <a:gd name="connsiteY1" fmla="*/ 209550 h 752475"/>
                <a:gd name="connsiteX2" fmla="*/ 0 w 66675"/>
                <a:gd name="connsiteY2" fmla="*/ 552450 h 752475"/>
                <a:gd name="connsiteX3" fmla="*/ 0 w 66675"/>
                <a:gd name="connsiteY3" fmla="*/ 752475 h 752475"/>
              </a:gdLst>
              <a:ahLst/>
              <a:cxnLst>
                <a:cxn ang="0">
                  <a:pos x="connsiteX0" y="connsiteY0"/>
                </a:cxn>
                <a:cxn ang="0">
                  <a:pos x="connsiteX1" y="connsiteY1"/>
                </a:cxn>
                <a:cxn ang="0">
                  <a:pos x="connsiteX2" y="connsiteY2"/>
                </a:cxn>
                <a:cxn ang="0">
                  <a:pos x="connsiteX3" y="connsiteY3"/>
                </a:cxn>
              </a:cxnLst>
              <a:rect l="l" t="t" r="r" b="b"/>
              <a:pathLst>
                <a:path w="66675" h="752475">
                  <a:moveTo>
                    <a:pt x="66675" y="0"/>
                  </a:moveTo>
                  <a:lnTo>
                    <a:pt x="9525" y="209550"/>
                  </a:lnTo>
                  <a:lnTo>
                    <a:pt x="0" y="552450"/>
                  </a:lnTo>
                  <a:lnTo>
                    <a:pt x="0" y="75247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239503" y="2619375"/>
              <a:ext cx="228600" cy="1009650"/>
            </a:xfrm>
            <a:custGeom>
              <a:avLst/>
              <a:gdLst>
                <a:gd name="connsiteX0" fmla="*/ 0 w 228600"/>
                <a:gd name="connsiteY0" fmla="*/ 1009650 h 1009650"/>
                <a:gd name="connsiteX1" fmla="*/ 66675 w 228600"/>
                <a:gd name="connsiteY1" fmla="*/ 981075 h 1009650"/>
                <a:gd name="connsiteX2" fmla="*/ 171450 w 228600"/>
                <a:gd name="connsiteY2" fmla="*/ 876300 h 1009650"/>
                <a:gd name="connsiteX3" fmla="*/ 228600 w 228600"/>
                <a:gd name="connsiteY3" fmla="*/ 790575 h 1009650"/>
                <a:gd name="connsiteX4" fmla="*/ 200025 w 228600"/>
                <a:gd name="connsiteY4" fmla="*/ 485775 h 1009650"/>
                <a:gd name="connsiteX5" fmla="*/ 200025 w 228600"/>
                <a:gd name="connsiteY5" fmla="*/ 200025 h 1009650"/>
                <a:gd name="connsiteX6" fmla="*/ 171450 w 228600"/>
                <a:gd name="connsiteY6" fmla="*/ 171450 h 1009650"/>
                <a:gd name="connsiteX7" fmla="*/ 104775 w 228600"/>
                <a:gd name="connsiteY7" fmla="*/ 85725 h 1009650"/>
                <a:gd name="connsiteX8" fmla="*/ 66675 w 228600"/>
                <a:gd name="connsiteY8" fmla="*/ 28575 h 1009650"/>
                <a:gd name="connsiteX9" fmla="*/ 0 w 228600"/>
                <a:gd name="connsiteY9" fmla="*/ 0 h 1009650"/>
                <a:gd name="connsiteX10" fmla="*/ 0 w 228600"/>
                <a:gd name="connsiteY10"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1009650">
                  <a:moveTo>
                    <a:pt x="0" y="1009650"/>
                  </a:moveTo>
                  <a:lnTo>
                    <a:pt x="66675" y="981075"/>
                  </a:lnTo>
                  <a:lnTo>
                    <a:pt x="171450" y="876300"/>
                  </a:lnTo>
                  <a:lnTo>
                    <a:pt x="228600" y="790575"/>
                  </a:lnTo>
                  <a:lnTo>
                    <a:pt x="200025" y="485775"/>
                  </a:lnTo>
                  <a:lnTo>
                    <a:pt x="200025" y="200025"/>
                  </a:lnTo>
                  <a:lnTo>
                    <a:pt x="171450" y="171450"/>
                  </a:lnTo>
                  <a:lnTo>
                    <a:pt x="104775" y="85725"/>
                  </a:lnTo>
                  <a:lnTo>
                    <a:pt x="66675" y="28575"/>
                  </a:lnTo>
                  <a:lnTo>
                    <a:pt x="0" y="0"/>
                  </a:lnTo>
                  <a:lnTo>
                    <a:pt x="0" y="1009650"/>
                  </a:lnTo>
                  <a:close/>
                </a:path>
              </a:pathLst>
            </a:custGeom>
            <a:gradFill flip="none" rotWithShape="1">
              <a:gsLst>
                <a:gs pos="0">
                  <a:schemeClr val="bg1"/>
                </a:gs>
                <a:gs pos="23000">
                  <a:schemeClr val="bg2"/>
                </a:gs>
                <a:gs pos="49000">
                  <a:schemeClr val="bg2">
                    <a:lumMod val="90000"/>
                  </a:schemeClr>
                </a:gs>
                <a:gs pos="90000">
                  <a:schemeClr val="bg2">
                    <a:lumMod val="7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352425" y="2867025"/>
              <a:ext cx="19050" cy="561975"/>
            </a:xfrm>
            <a:custGeom>
              <a:avLst/>
              <a:gdLst>
                <a:gd name="connsiteX0" fmla="*/ 9525 w 19050"/>
                <a:gd name="connsiteY0" fmla="*/ 0 h 561975"/>
                <a:gd name="connsiteX1" fmla="*/ 19050 w 19050"/>
                <a:gd name="connsiteY1" fmla="*/ 257175 h 561975"/>
                <a:gd name="connsiteX2" fmla="*/ 9525 w 19050"/>
                <a:gd name="connsiteY2" fmla="*/ 371475 h 561975"/>
                <a:gd name="connsiteX3" fmla="*/ 0 w 190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9050" h="561975">
                  <a:moveTo>
                    <a:pt x="9525" y="0"/>
                  </a:moveTo>
                  <a:lnTo>
                    <a:pt x="19050" y="257175"/>
                  </a:lnTo>
                  <a:lnTo>
                    <a:pt x="9525" y="371475"/>
                  </a:lnTo>
                  <a:lnTo>
                    <a:pt x="0" y="56197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5860479" y="1101471"/>
            <a:ext cx="3248025" cy="2095499"/>
            <a:chOff x="228600" y="1628775"/>
            <a:chExt cx="3248025" cy="2095499"/>
          </a:xfrm>
        </p:grpSpPr>
        <p:sp>
          <p:nvSpPr>
            <p:cNvPr id="59" name="フリーフォーム 58"/>
            <p:cNvSpPr/>
            <p:nvPr/>
          </p:nvSpPr>
          <p:spPr>
            <a:xfrm>
              <a:off x="228600" y="1628775"/>
              <a:ext cx="3248025" cy="1295400"/>
            </a:xfrm>
            <a:custGeom>
              <a:avLst/>
              <a:gdLst>
                <a:gd name="connsiteX0" fmla="*/ 3228975 w 3248025"/>
                <a:gd name="connsiteY0" fmla="*/ 114300 h 1295400"/>
                <a:gd name="connsiteX1" fmla="*/ 3248025 w 3248025"/>
                <a:gd name="connsiteY1" fmla="*/ 1171575 h 1295400"/>
                <a:gd name="connsiteX2" fmla="*/ 0 w 3248025"/>
                <a:gd name="connsiteY2" fmla="*/ 1295400 h 1295400"/>
                <a:gd name="connsiteX3" fmla="*/ 19050 w 3248025"/>
                <a:gd name="connsiteY3" fmla="*/ 0 h 1295400"/>
                <a:gd name="connsiteX4" fmla="*/ 3238500 w 3248025"/>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025" h="1295400">
                  <a:moveTo>
                    <a:pt x="3228975" y="114300"/>
                  </a:moveTo>
                  <a:lnTo>
                    <a:pt x="3248025" y="1171575"/>
                  </a:lnTo>
                  <a:lnTo>
                    <a:pt x="0" y="1295400"/>
                  </a:lnTo>
                  <a:lnTo>
                    <a:pt x="19050" y="0"/>
                  </a:lnTo>
                  <a:lnTo>
                    <a:pt x="3238500" y="0"/>
                  </a:lnTo>
                </a:path>
              </a:pathLst>
            </a:custGeom>
            <a:gradFill flip="none" rotWithShape="1">
              <a:gsLst>
                <a:gs pos="0">
                  <a:srgbClr val="CA4642"/>
                </a:gs>
                <a:gs pos="45000">
                  <a:srgbClr val="D05B58"/>
                </a:gs>
                <a:gs pos="68000">
                  <a:srgbClr val="D46966"/>
                </a:gs>
                <a:gs pos="85000">
                  <a:srgbClr val="E29C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59"/>
            <p:cNvSpPr/>
            <p:nvPr/>
          </p:nvSpPr>
          <p:spPr>
            <a:xfrm>
              <a:off x="1763687" y="2381249"/>
              <a:ext cx="1160488" cy="1343025"/>
            </a:xfrm>
            <a:custGeom>
              <a:avLst/>
              <a:gdLst>
                <a:gd name="connsiteX0" fmla="*/ 1028700 w 1028700"/>
                <a:gd name="connsiteY0" fmla="*/ 733425 h 1352550"/>
                <a:gd name="connsiteX1" fmla="*/ 942975 w 1028700"/>
                <a:gd name="connsiteY1" fmla="*/ 323850 h 1352550"/>
                <a:gd name="connsiteX2" fmla="*/ 781050 w 1028700"/>
                <a:gd name="connsiteY2" fmla="*/ 133350 h 1352550"/>
                <a:gd name="connsiteX3" fmla="*/ 647700 w 1028700"/>
                <a:gd name="connsiteY3" fmla="*/ 38100 h 1352550"/>
                <a:gd name="connsiteX4" fmla="*/ 514350 w 1028700"/>
                <a:gd name="connsiteY4" fmla="*/ 0 h 1352550"/>
                <a:gd name="connsiteX5" fmla="*/ 390525 w 1028700"/>
                <a:gd name="connsiteY5" fmla="*/ 19050 h 1352550"/>
                <a:gd name="connsiteX6" fmla="*/ 276225 w 1028700"/>
                <a:gd name="connsiteY6" fmla="*/ 85725 h 1352550"/>
                <a:gd name="connsiteX7" fmla="*/ 152400 w 1028700"/>
                <a:gd name="connsiteY7" fmla="*/ 200025 h 1352550"/>
                <a:gd name="connsiteX8" fmla="*/ 95250 w 1028700"/>
                <a:gd name="connsiteY8" fmla="*/ 304800 h 1352550"/>
                <a:gd name="connsiteX9" fmla="*/ 57150 w 1028700"/>
                <a:gd name="connsiteY9" fmla="*/ 428625 h 1352550"/>
                <a:gd name="connsiteX10" fmla="*/ 38100 w 1028700"/>
                <a:gd name="connsiteY10" fmla="*/ 504825 h 1352550"/>
                <a:gd name="connsiteX11" fmla="*/ 19050 w 1028700"/>
                <a:gd name="connsiteY11" fmla="*/ 609600 h 1352550"/>
                <a:gd name="connsiteX12" fmla="*/ 9525 w 1028700"/>
                <a:gd name="connsiteY12" fmla="*/ 752475 h 1352550"/>
                <a:gd name="connsiteX13" fmla="*/ 0 w 1028700"/>
                <a:gd name="connsiteY13" fmla="*/ 1190625 h 1352550"/>
                <a:gd name="connsiteX14" fmla="*/ 133350 w 1028700"/>
                <a:gd name="connsiteY14" fmla="*/ 1266825 h 1352550"/>
                <a:gd name="connsiteX15" fmla="*/ 447675 w 1028700"/>
                <a:gd name="connsiteY15" fmla="*/ 1352550 h 1352550"/>
                <a:gd name="connsiteX16" fmla="*/ 923925 w 1028700"/>
                <a:gd name="connsiteY16" fmla="*/ 1104900 h 1352550"/>
                <a:gd name="connsiteX17" fmla="*/ 1009650 w 1028700"/>
                <a:gd name="connsiteY17" fmla="*/ 866775 h 1352550"/>
                <a:gd name="connsiteX18" fmla="*/ 1028700 w 1028700"/>
                <a:gd name="connsiteY18" fmla="*/ 733425 h 1352550"/>
                <a:gd name="connsiteX0" fmla="*/ 1019175 w 1019175"/>
                <a:gd name="connsiteY0" fmla="*/ 733425 h 1352550"/>
                <a:gd name="connsiteX1" fmla="*/ 933450 w 1019175"/>
                <a:gd name="connsiteY1" fmla="*/ 323850 h 1352550"/>
                <a:gd name="connsiteX2" fmla="*/ 771525 w 1019175"/>
                <a:gd name="connsiteY2" fmla="*/ 133350 h 1352550"/>
                <a:gd name="connsiteX3" fmla="*/ 638175 w 1019175"/>
                <a:gd name="connsiteY3" fmla="*/ 38100 h 1352550"/>
                <a:gd name="connsiteX4" fmla="*/ 504825 w 1019175"/>
                <a:gd name="connsiteY4" fmla="*/ 0 h 1352550"/>
                <a:gd name="connsiteX5" fmla="*/ 381000 w 1019175"/>
                <a:gd name="connsiteY5" fmla="*/ 19050 h 1352550"/>
                <a:gd name="connsiteX6" fmla="*/ 266700 w 1019175"/>
                <a:gd name="connsiteY6" fmla="*/ 85725 h 1352550"/>
                <a:gd name="connsiteX7" fmla="*/ 142875 w 1019175"/>
                <a:gd name="connsiteY7" fmla="*/ 200025 h 1352550"/>
                <a:gd name="connsiteX8" fmla="*/ 85725 w 1019175"/>
                <a:gd name="connsiteY8" fmla="*/ 304800 h 1352550"/>
                <a:gd name="connsiteX9" fmla="*/ 47625 w 1019175"/>
                <a:gd name="connsiteY9" fmla="*/ 428625 h 1352550"/>
                <a:gd name="connsiteX10" fmla="*/ 28575 w 1019175"/>
                <a:gd name="connsiteY10" fmla="*/ 504825 h 1352550"/>
                <a:gd name="connsiteX11" fmla="*/ 9525 w 1019175"/>
                <a:gd name="connsiteY11" fmla="*/ 609600 h 1352550"/>
                <a:gd name="connsiteX12" fmla="*/ 0 w 1019175"/>
                <a:gd name="connsiteY12" fmla="*/ 752475 h 1352550"/>
                <a:gd name="connsiteX13" fmla="*/ 0 w 1019175"/>
                <a:gd name="connsiteY13" fmla="*/ 1152525 h 1352550"/>
                <a:gd name="connsiteX14" fmla="*/ 123825 w 1019175"/>
                <a:gd name="connsiteY14" fmla="*/ 1266825 h 1352550"/>
                <a:gd name="connsiteX15" fmla="*/ 438150 w 1019175"/>
                <a:gd name="connsiteY15" fmla="*/ 1352550 h 1352550"/>
                <a:gd name="connsiteX16" fmla="*/ 914400 w 1019175"/>
                <a:gd name="connsiteY16" fmla="*/ 1104900 h 1352550"/>
                <a:gd name="connsiteX17" fmla="*/ 1000125 w 1019175"/>
                <a:gd name="connsiteY17" fmla="*/ 866775 h 1352550"/>
                <a:gd name="connsiteX18" fmla="*/ 1019175 w 1019175"/>
                <a:gd name="connsiteY18" fmla="*/ 733425 h 1352550"/>
                <a:gd name="connsiteX0" fmla="*/ 990600 w 1000125"/>
                <a:gd name="connsiteY0" fmla="*/ 571500 h 1352550"/>
                <a:gd name="connsiteX1" fmla="*/ 933450 w 1000125"/>
                <a:gd name="connsiteY1" fmla="*/ 323850 h 1352550"/>
                <a:gd name="connsiteX2" fmla="*/ 771525 w 1000125"/>
                <a:gd name="connsiteY2" fmla="*/ 133350 h 1352550"/>
                <a:gd name="connsiteX3" fmla="*/ 638175 w 1000125"/>
                <a:gd name="connsiteY3" fmla="*/ 38100 h 1352550"/>
                <a:gd name="connsiteX4" fmla="*/ 504825 w 1000125"/>
                <a:gd name="connsiteY4" fmla="*/ 0 h 1352550"/>
                <a:gd name="connsiteX5" fmla="*/ 381000 w 1000125"/>
                <a:gd name="connsiteY5" fmla="*/ 19050 h 1352550"/>
                <a:gd name="connsiteX6" fmla="*/ 266700 w 1000125"/>
                <a:gd name="connsiteY6" fmla="*/ 85725 h 1352550"/>
                <a:gd name="connsiteX7" fmla="*/ 142875 w 1000125"/>
                <a:gd name="connsiteY7" fmla="*/ 200025 h 1352550"/>
                <a:gd name="connsiteX8" fmla="*/ 85725 w 1000125"/>
                <a:gd name="connsiteY8" fmla="*/ 304800 h 1352550"/>
                <a:gd name="connsiteX9" fmla="*/ 47625 w 1000125"/>
                <a:gd name="connsiteY9" fmla="*/ 428625 h 1352550"/>
                <a:gd name="connsiteX10" fmla="*/ 28575 w 1000125"/>
                <a:gd name="connsiteY10" fmla="*/ 504825 h 1352550"/>
                <a:gd name="connsiteX11" fmla="*/ 9525 w 1000125"/>
                <a:gd name="connsiteY11" fmla="*/ 609600 h 1352550"/>
                <a:gd name="connsiteX12" fmla="*/ 0 w 1000125"/>
                <a:gd name="connsiteY12" fmla="*/ 752475 h 1352550"/>
                <a:gd name="connsiteX13" fmla="*/ 0 w 1000125"/>
                <a:gd name="connsiteY13" fmla="*/ 1152525 h 1352550"/>
                <a:gd name="connsiteX14" fmla="*/ 123825 w 1000125"/>
                <a:gd name="connsiteY14" fmla="*/ 1266825 h 1352550"/>
                <a:gd name="connsiteX15" fmla="*/ 438150 w 1000125"/>
                <a:gd name="connsiteY15" fmla="*/ 1352550 h 1352550"/>
                <a:gd name="connsiteX16" fmla="*/ 914400 w 1000125"/>
                <a:gd name="connsiteY16" fmla="*/ 1104900 h 1352550"/>
                <a:gd name="connsiteX17" fmla="*/ 1000125 w 1000125"/>
                <a:gd name="connsiteY17" fmla="*/ 866775 h 1352550"/>
                <a:gd name="connsiteX18" fmla="*/ 990600 w 1000125"/>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0 w 990600"/>
                <a:gd name="connsiteY13" fmla="*/ 1152525 h 1352550"/>
                <a:gd name="connsiteX14" fmla="*/ 123825 w 990600"/>
                <a:gd name="connsiteY14" fmla="*/ 1266825 h 1352550"/>
                <a:gd name="connsiteX15" fmla="*/ 438150 w 990600"/>
                <a:gd name="connsiteY15" fmla="*/ 1352550 h 1352550"/>
                <a:gd name="connsiteX16" fmla="*/ 914400 w 990600"/>
                <a:gd name="connsiteY16" fmla="*/ 1104900 h 1352550"/>
                <a:gd name="connsiteX17" fmla="*/ 962025 w 990600"/>
                <a:gd name="connsiteY17" fmla="*/ 895350 h 1352550"/>
                <a:gd name="connsiteX18" fmla="*/ 990600 w 990600"/>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0 w 990600"/>
                <a:gd name="connsiteY13" fmla="*/ 1152525 h 1352550"/>
                <a:gd name="connsiteX14" fmla="*/ 123825 w 990600"/>
                <a:gd name="connsiteY14" fmla="*/ 1266825 h 1352550"/>
                <a:gd name="connsiteX15" fmla="*/ 438150 w 990600"/>
                <a:gd name="connsiteY15" fmla="*/ 1352550 h 1352550"/>
                <a:gd name="connsiteX16" fmla="*/ 876300 w 990600"/>
                <a:gd name="connsiteY16" fmla="*/ 1152525 h 1352550"/>
                <a:gd name="connsiteX17" fmla="*/ 962025 w 990600"/>
                <a:gd name="connsiteY17" fmla="*/ 895350 h 1352550"/>
                <a:gd name="connsiteX18" fmla="*/ 990600 w 990600"/>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876300 w 990600"/>
                <a:gd name="connsiteY16" fmla="*/ 1152525 h 1352550"/>
                <a:gd name="connsiteX17" fmla="*/ 962025 w 990600"/>
                <a:gd name="connsiteY17" fmla="*/ 895350 h 1352550"/>
                <a:gd name="connsiteX18" fmla="*/ 990600 w 990600"/>
                <a:gd name="connsiteY18"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32853 w 990600"/>
                <a:gd name="connsiteY16" fmla="*/ 1276350 h 1352550"/>
                <a:gd name="connsiteX17" fmla="*/ 876300 w 990600"/>
                <a:gd name="connsiteY17" fmla="*/ 115252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3345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76300 w 990600"/>
                <a:gd name="connsiteY17" fmla="*/ 115252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76300 w 990600"/>
                <a:gd name="connsiteY17" fmla="*/ 115252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60039 w 990600"/>
                <a:gd name="connsiteY17" fmla="*/ 1133475 h 1352550"/>
                <a:gd name="connsiteX18" fmla="*/ 962025 w 990600"/>
                <a:gd name="connsiteY18" fmla="*/ 89535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60039 w 990600"/>
                <a:gd name="connsiteY17" fmla="*/ 1133475 h 1352550"/>
                <a:gd name="connsiteX18" fmla="*/ 978286 w 990600"/>
                <a:gd name="connsiteY18" fmla="*/ 952500 h 1352550"/>
                <a:gd name="connsiteX19" fmla="*/ 990600 w 990600"/>
                <a:gd name="connsiteY19" fmla="*/ 571500 h 1352550"/>
                <a:gd name="connsiteX0" fmla="*/ 990600 w 990600"/>
                <a:gd name="connsiteY0" fmla="*/ 571500 h 1352550"/>
                <a:gd name="connsiteX1" fmla="*/ 925320 w 990600"/>
                <a:gd name="connsiteY1" fmla="*/ 323850 h 1352550"/>
                <a:gd name="connsiteX2" fmla="*/ 771525 w 990600"/>
                <a:gd name="connsiteY2" fmla="*/ 133350 h 1352550"/>
                <a:gd name="connsiteX3" fmla="*/ 638175 w 990600"/>
                <a:gd name="connsiteY3" fmla="*/ 38100 h 1352550"/>
                <a:gd name="connsiteX4" fmla="*/ 504825 w 990600"/>
                <a:gd name="connsiteY4" fmla="*/ 0 h 1352550"/>
                <a:gd name="connsiteX5" fmla="*/ 381000 w 990600"/>
                <a:gd name="connsiteY5" fmla="*/ 19050 h 1352550"/>
                <a:gd name="connsiteX6" fmla="*/ 266700 w 990600"/>
                <a:gd name="connsiteY6" fmla="*/ 85725 h 1352550"/>
                <a:gd name="connsiteX7" fmla="*/ 142875 w 990600"/>
                <a:gd name="connsiteY7" fmla="*/ 200025 h 1352550"/>
                <a:gd name="connsiteX8" fmla="*/ 85725 w 990600"/>
                <a:gd name="connsiteY8" fmla="*/ 304800 h 1352550"/>
                <a:gd name="connsiteX9" fmla="*/ 47625 w 990600"/>
                <a:gd name="connsiteY9" fmla="*/ 428625 h 1352550"/>
                <a:gd name="connsiteX10" fmla="*/ 28575 w 990600"/>
                <a:gd name="connsiteY10" fmla="*/ 504825 h 1352550"/>
                <a:gd name="connsiteX11" fmla="*/ 9525 w 990600"/>
                <a:gd name="connsiteY11" fmla="*/ 609600 h 1352550"/>
                <a:gd name="connsiteX12" fmla="*/ 0 w 990600"/>
                <a:gd name="connsiteY12" fmla="*/ 752475 h 1352550"/>
                <a:gd name="connsiteX13" fmla="*/ 9525 w 990600"/>
                <a:gd name="connsiteY13" fmla="*/ 1114425 h 1352550"/>
                <a:gd name="connsiteX14" fmla="*/ 123825 w 990600"/>
                <a:gd name="connsiteY14" fmla="*/ 1266825 h 1352550"/>
                <a:gd name="connsiteX15" fmla="*/ 438150 w 990600"/>
                <a:gd name="connsiteY15" fmla="*/ 1352550 h 1352550"/>
                <a:gd name="connsiteX16" fmla="*/ 689768 w 990600"/>
                <a:gd name="connsiteY16" fmla="*/ 1276350 h 1352550"/>
                <a:gd name="connsiteX17" fmla="*/ 884431 w 990600"/>
                <a:gd name="connsiteY17" fmla="*/ 1143000 h 1352550"/>
                <a:gd name="connsiteX18" fmla="*/ 978286 w 990600"/>
                <a:gd name="connsiteY18" fmla="*/ 952500 h 1352550"/>
                <a:gd name="connsiteX19" fmla="*/ 990600 w 990600"/>
                <a:gd name="connsiteY19" fmla="*/ 571500 h 1352550"/>
                <a:gd name="connsiteX0" fmla="*/ 990600 w 990600"/>
                <a:gd name="connsiteY0" fmla="*/ 571500 h 1371600"/>
                <a:gd name="connsiteX1" fmla="*/ 925320 w 990600"/>
                <a:gd name="connsiteY1" fmla="*/ 323850 h 1371600"/>
                <a:gd name="connsiteX2" fmla="*/ 771525 w 990600"/>
                <a:gd name="connsiteY2" fmla="*/ 133350 h 1371600"/>
                <a:gd name="connsiteX3" fmla="*/ 638175 w 990600"/>
                <a:gd name="connsiteY3" fmla="*/ 38100 h 1371600"/>
                <a:gd name="connsiteX4" fmla="*/ 504825 w 990600"/>
                <a:gd name="connsiteY4" fmla="*/ 0 h 1371600"/>
                <a:gd name="connsiteX5" fmla="*/ 381000 w 990600"/>
                <a:gd name="connsiteY5" fmla="*/ 19050 h 1371600"/>
                <a:gd name="connsiteX6" fmla="*/ 266700 w 990600"/>
                <a:gd name="connsiteY6" fmla="*/ 85725 h 1371600"/>
                <a:gd name="connsiteX7" fmla="*/ 142875 w 990600"/>
                <a:gd name="connsiteY7" fmla="*/ 200025 h 1371600"/>
                <a:gd name="connsiteX8" fmla="*/ 85725 w 990600"/>
                <a:gd name="connsiteY8" fmla="*/ 304800 h 1371600"/>
                <a:gd name="connsiteX9" fmla="*/ 47625 w 990600"/>
                <a:gd name="connsiteY9" fmla="*/ 428625 h 1371600"/>
                <a:gd name="connsiteX10" fmla="*/ 28575 w 990600"/>
                <a:gd name="connsiteY10" fmla="*/ 504825 h 1371600"/>
                <a:gd name="connsiteX11" fmla="*/ 9525 w 990600"/>
                <a:gd name="connsiteY11" fmla="*/ 609600 h 1371600"/>
                <a:gd name="connsiteX12" fmla="*/ 0 w 990600"/>
                <a:gd name="connsiteY12" fmla="*/ 752475 h 1371600"/>
                <a:gd name="connsiteX13" fmla="*/ 9525 w 990600"/>
                <a:gd name="connsiteY13" fmla="*/ 1114425 h 1371600"/>
                <a:gd name="connsiteX14" fmla="*/ 123825 w 990600"/>
                <a:gd name="connsiteY14" fmla="*/ 1266825 h 1371600"/>
                <a:gd name="connsiteX15" fmla="*/ 462542 w 990600"/>
                <a:gd name="connsiteY15" fmla="*/ 1371600 h 1371600"/>
                <a:gd name="connsiteX16" fmla="*/ 689768 w 990600"/>
                <a:gd name="connsiteY16" fmla="*/ 1276350 h 1371600"/>
                <a:gd name="connsiteX17" fmla="*/ 884431 w 990600"/>
                <a:gd name="connsiteY17" fmla="*/ 1143000 h 1371600"/>
                <a:gd name="connsiteX18" fmla="*/ 978286 w 990600"/>
                <a:gd name="connsiteY18" fmla="*/ 952500 h 1371600"/>
                <a:gd name="connsiteX19" fmla="*/ 990600 w 990600"/>
                <a:gd name="connsiteY19" fmla="*/ 571500 h 1371600"/>
                <a:gd name="connsiteX0" fmla="*/ 990600 w 990600"/>
                <a:gd name="connsiteY0" fmla="*/ 571500 h 1343025"/>
                <a:gd name="connsiteX1" fmla="*/ 925320 w 990600"/>
                <a:gd name="connsiteY1" fmla="*/ 323850 h 1343025"/>
                <a:gd name="connsiteX2" fmla="*/ 771525 w 990600"/>
                <a:gd name="connsiteY2" fmla="*/ 133350 h 1343025"/>
                <a:gd name="connsiteX3" fmla="*/ 638175 w 990600"/>
                <a:gd name="connsiteY3" fmla="*/ 38100 h 1343025"/>
                <a:gd name="connsiteX4" fmla="*/ 504825 w 990600"/>
                <a:gd name="connsiteY4" fmla="*/ 0 h 1343025"/>
                <a:gd name="connsiteX5" fmla="*/ 381000 w 990600"/>
                <a:gd name="connsiteY5" fmla="*/ 19050 h 1343025"/>
                <a:gd name="connsiteX6" fmla="*/ 266700 w 990600"/>
                <a:gd name="connsiteY6" fmla="*/ 85725 h 1343025"/>
                <a:gd name="connsiteX7" fmla="*/ 142875 w 990600"/>
                <a:gd name="connsiteY7" fmla="*/ 200025 h 1343025"/>
                <a:gd name="connsiteX8" fmla="*/ 85725 w 990600"/>
                <a:gd name="connsiteY8" fmla="*/ 304800 h 1343025"/>
                <a:gd name="connsiteX9" fmla="*/ 47625 w 990600"/>
                <a:gd name="connsiteY9" fmla="*/ 428625 h 1343025"/>
                <a:gd name="connsiteX10" fmla="*/ 28575 w 990600"/>
                <a:gd name="connsiteY10" fmla="*/ 504825 h 1343025"/>
                <a:gd name="connsiteX11" fmla="*/ 9525 w 990600"/>
                <a:gd name="connsiteY11" fmla="*/ 609600 h 1343025"/>
                <a:gd name="connsiteX12" fmla="*/ 0 w 990600"/>
                <a:gd name="connsiteY12" fmla="*/ 752475 h 1343025"/>
                <a:gd name="connsiteX13" fmla="*/ 9525 w 990600"/>
                <a:gd name="connsiteY13" fmla="*/ 1114425 h 1343025"/>
                <a:gd name="connsiteX14" fmla="*/ 123825 w 990600"/>
                <a:gd name="connsiteY14" fmla="*/ 1266825 h 1343025"/>
                <a:gd name="connsiteX15" fmla="*/ 462542 w 990600"/>
                <a:gd name="connsiteY15" fmla="*/ 1343025 h 1343025"/>
                <a:gd name="connsiteX16" fmla="*/ 689768 w 990600"/>
                <a:gd name="connsiteY16" fmla="*/ 1276350 h 1343025"/>
                <a:gd name="connsiteX17" fmla="*/ 884431 w 990600"/>
                <a:gd name="connsiteY17" fmla="*/ 1143000 h 1343025"/>
                <a:gd name="connsiteX18" fmla="*/ 978286 w 990600"/>
                <a:gd name="connsiteY18" fmla="*/ 952500 h 1343025"/>
                <a:gd name="connsiteX19" fmla="*/ 990600 w 990600"/>
                <a:gd name="connsiteY19" fmla="*/ 571500 h 1343025"/>
                <a:gd name="connsiteX0" fmla="*/ 990600 w 990600"/>
                <a:gd name="connsiteY0" fmla="*/ 571500 h 1343025"/>
                <a:gd name="connsiteX1" fmla="*/ 925320 w 990600"/>
                <a:gd name="connsiteY1" fmla="*/ 323850 h 1343025"/>
                <a:gd name="connsiteX2" fmla="*/ 771525 w 990600"/>
                <a:gd name="connsiteY2" fmla="*/ 133350 h 1343025"/>
                <a:gd name="connsiteX3" fmla="*/ 638175 w 990600"/>
                <a:gd name="connsiteY3" fmla="*/ 38100 h 1343025"/>
                <a:gd name="connsiteX4" fmla="*/ 504825 w 990600"/>
                <a:gd name="connsiteY4" fmla="*/ 0 h 1343025"/>
                <a:gd name="connsiteX5" fmla="*/ 381000 w 990600"/>
                <a:gd name="connsiteY5" fmla="*/ 19050 h 1343025"/>
                <a:gd name="connsiteX6" fmla="*/ 266700 w 990600"/>
                <a:gd name="connsiteY6" fmla="*/ 85725 h 1343025"/>
                <a:gd name="connsiteX7" fmla="*/ 142875 w 990600"/>
                <a:gd name="connsiteY7" fmla="*/ 200025 h 1343025"/>
                <a:gd name="connsiteX8" fmla="*/ 85725 w 990600"/>
                <a:gd name="connsiteY8" fmla="*/ 304800 h 1343025"/>
                <a:gd name="connsiteX9" fmla="*/ 47625 w 990600"/>
                <a:gd name="connsiteY9" fmla="*/ 428625 h 1343025"/>
                <a:gd name="connsiteX10" fmla="*/ 28575 w 990600"/>
                <a:gd name="connsiteY10" fmla="*/ 504825 h 1343025"/>
                <a:gd name="connsiteX11" fmla="*/ 9525 w 990600"/>
                <a:gd name="connsiteY11" fmla="*/ 609600 h 1343025"/>
                <a:gd name="connsiteX12" fmla="*/ 0 w 990600"/>
                <a:gd name="connsiteY12" fmla="*/ 752475 h 1343025"/>
                <a:gd name="connsiteX13" fmla="*/ 9525 w 990600"/>
                <a:gd name="connsiteY13" fmla="*/ 1114425 h 1343025"/>
                <a:gd name="connsiteX14" fmla="*/ 75041 w 990600"/>
                <a:gd name="connsiteY14" fmla="*/ 1295400 h 1343025"/>
                <a:gd name="connsiteX15" fmla="*/ 462542 w 990600"/>
                <a:gd name="connsiteY15" fmla="*/ 1343025 h 1343025"/>
                <a:gd name="connsiteX16" fmla="*/ 689768 w 990600"/>
                <a:gd name="connsiteY16" fmla="*/ 1276350 h 1343025"/>
                <a:gd name="connsiteX17" fmla="*/ 884431 w 990600"/>
                <a:gd name="connsiteY17" fmla="*/ 1143000 h 1343025"/>
                <a:gd name="connsiteX18" fmla="*/ 978286 w 990600"/>
                <a:gd name="connsiteY18" fmla="*/ 952500 h 1343025"/>
                <a:gd name="connsiteX19" fmla="*/ 990600 w 990600"/>
                <a:gd name="connsiteY19" fmla="*/ 571500 h 1343025"/>
                <a:gd name="connsiteX0" fmla="*/ 990600 w 990600"/>
                <a:gd name="connsiteY0" fmla="*/ 571500 h 1343025"/>
                <a:gd name="connsiteX1" fmla="*/ 925320 w 990600"/>
                <a:gd name="connsiteY1" fmla="*/ 323850 h 1343025"/>
                <a:gd name="connsiteX2" fmla="*/ 771525 w 990600"/>
                <a:gd name="connsiteY2" fmla="*/ 133350 h 1343025"/>
                <a:gd name="connsiteX3" fmla="*/ 638175 w 990600"/>
                <a:gd name="connsiteY3" fmla="*/ 38100 h 1343025"/>
                <a:gd name="connsiteX4" fmla="*/ 504825 w 990600"/>
                <a:gd name="connsiteY4" fmla="*/ 0 h 1343025"/>
                <a:gd name="connsiteX5" fmla="*/ 381000 w 990600"/>
                <a:gd name="connsiteY5" fmla="*/ 19050 h 1343025"/>
                <a:gd name="connsiteX6" fmla="*/ 266700 w 990600"/>
                <a:gd name="connsiteY6" fmla="*/ 85725 h 1343025"/>
                <a:gd name="connsiteX7" fmla="*/ 142875 w 990600"/>
                <a:gd name="connsiteY7" fmla="*/ 200025 h 1343025"/>
                <a:gd name="connsiteX8" fmla="*/ 85725 w 990600"/>
                <a:gd name="connsiteY8" fmla="*/ 304800 h 1343025"/>
                <a:gd name="connsiteX9" fmla="*/ 47625 w 990600"/>
                <a:gd name="connsiteY9" fmla="*/ 428625 h 1343025"/>
                <a:gd name="connsiteX10" fmla="*/ 28575 w 990600"/>
                <a:gd name="connsiteY10" fmla="*/ 504825 h 1343025"/>
                <a:gd name="connsiteX11" fmla="*/ 9525 w 990600"/>
                <a:gd name="connsiteY11" fmla="*/ 609600 h 1343025"/>
                <a:gd name="connsiteX12" fmla="*/ 0 w 990600"/>
                <a:gd name="connsiteY12" fmla="*/ 752475 h 1343025"/>
                <a:gd name="connsiteX13" fmla="*/ 42048 w 990600"/>
                <a:gd name="connsiteY13" fmla="*/ 1200150 h 1343025"/>
                <a:gd name="connsiteX14" fmla="*/ 75041 w 990600"/>
                <a:gd name="connsiteY14" fmla="*/ 1295400 h 1343025"/>
                <a:gd name="connsiteX15" fmla="*/ 462542 w 990600"/>
                <a:gd name="connsiteY15" fmla="*/ 1343025 h 1343025"/>
                <a:gd name="connsiteX16" fmla="*/ 689768 w 990600"/>
                <a:gd name="connsiteY16" fmla="*/ 1276350 h 1343025"/>
                <a:gd name="connsiteX17" fmla="*/ 884431 w 990600"/>
                <a:gd name="connsiteY17" fmla="*/ 1143000 h 1343025"/>
                <a:gd name="connsiteX18" fmla="*/ 978286 w 990600"/>
                <a:gd name="connsiteY18" fmla="*/ 952500 h 1343025"/>
                <a:gd name="connsiteX19" fmla="*/ 990600 w 990600"/>
                <a:gd name="connsiteY19" fmla="*/ 571500 h 1343025"/>
                <a:gd name="connsiteX0" fmla="*/ 998731 w 998731"/>
                <a:gd name="connsiteY0" fmla="*/ 571500 h 1343025"/>
                <a:gd name="connsiteX1" fmla="*/ 933451 w 998731"/>
                <a:gd name="connsiteY1" fmla="*/ 323850 h 1343025"/>
                <a:gd name="connsiteX2" fmla="*/ 779656 w 998731"/>
                <a:gd name="connsiteY2" fmla="*/ 133350 h 1343025"/>
                <a:gd name="connsiteX3" fmla="*/ 646306 w 998731"/>
                <a:gd name="connsiteY3" fmla="*/ 38100 h 1343025"/>
                <a:gd name="connsiteX4" fmla="*/ 512956 w 998731"/>
                <a:gd name="connsiteY4" fmla="*/ 0 h 1343025"/>
                <a:gd name="connsiteX5" fmla="*/ 389131 w 998731"/>
                <a:gd name="connsiteY5" fmla="*/ 19050 h 1343025"/>
                <a:gd name="connsiteX6" fmla="*/ 274831 w 998731"/>
                <a:gd name="connsiteY6" fmla="*/ 85725 h 1343025"/>
                <a:gd name="connsiteX7" fmla="*/ 151006 w 998731"/>
                <a:gd name="connsiteY7" fmla="*/ 200025 h 1343025"/>
                <a:gd name="connsiteX8" fmla="*/ 93856 w 998731"/>
                <a:gd name="connsiteY8" fmla="*/ 304800 h 1343025"/>
                <a:gd name="connsiteX9" fmla="*/ 55756 w 998731"/>
                <a:gd name="connsiteY9" fmla="*/ 428625 h 1343025"/>
                <a:gd name="connsiteX10" fmla="*/ 36706 w 998731"/>
                <a:gd name="connsiteY10" fmla="*/ 504825 h 1343025"/>
                <a:gd name="connsiteX11" fmla="*/ 17656 w 998731"/>
                <a:gd name="connsiteY11" fmla="*/ 609600 h 1343025"/>
                <a:gd name="connsiteX12" fmla="*/ 0 w 998731"/>
                <a:gd name="connsiteY12" fmla="*/ 866775 h 1343025"/>
                <a:gd name="connsiteX13" fmla="*/ 50179 w 998731"/>
                <a:gd name="connsiteY13" fmla="*/ 1200150 h 1343025"/>
                <a:gd name="connsiteX14" fmla="*/ 83172 w 998731"/>
                <a:gd name="connsiteY14" fmla="*/ 1295400 h 1343025"/>
                <a:gd name="connsiteX15" fmla="*/ 470673 w 998731"/>
                <a:gd name="connsiteY15" fmla="*/ 1343025 h 1343025"/>
                <a:gd name="connsiteX16" fmla="*/ 697899 w 998731"/>
                <a:gd name="connsiteY16" fmla="*/ 1276350 h 1343025"/>
                <a:gd name="connsiteX17" fmla="*/ 892562 w 998731"/>
                <a:gd name="connsiteY17" fmla="*/ 1143000 h 1343025"/>
                <a:gd name="connsiteX18" fmla="*/ 986417 w 998731"/>
                <a:gd name="connsiteY18" fmla="*/ 952500 h 1343025"/>
                <a:gd name="connsiteX19" fmla="*/ 998731 w 998731"/>
                <a:gd name="connsiteY19" fmla="*/ 571500 h 1343025"/>
                <a:gd name="connsiteX0" fmla="*/ 998731 w 998731"/>
                <a:gd name="connsiteY0" fmla="*/ 571500 h 1343025"/>
                <a:gd name="connsiteX1" fmla="*/ 933451 w 998731"/>
                <a:gd name="connsiteY1" fmla="*/ 323850 h 1343025"/>
                <a:gd name="connsiteX2" fmla="*/ 779656 w 998731"/>
                <a:gd name="connsiteY2" fmla="*/ 133350 h 1343025"/>
                <a:gd name="connsiteX3" fmla="*/ 646306 w 998731"/>
                <a:gd name="connsiteY3" fmla="*/ 38100 h 1343025"/>
                <a:gd name="connsiteX4" fmla="*/ 512956 w 998731"/>
                <a:gd name="connsiteY4" fmla="*/ 0 h 1343025"/>
                <a:gd name="connsiteX5" fmla="*/ 389131 w 998731"/>
                <a:gd name="connsiteY5" fmla="*/ 19050 h 1343025"/>
                <a:gd name="connsiteX6" fmla="*/ 274831 w 998731"/>
                <a:gd name="connsiteY6" fmla="*/ 85725 h 1343025"/>
                <a:gd name="connsiteX7" fmla="*/ 151006 w 998731"/>
                <a:gd name="connsiteY7" fmla="*/ 200025 h 1343025"/>
                <a:gd name="connsiteX8" fmla="*/ 93856 w 998731"/>
                <a:gd name="connsiteY8" fmla="*/ 304800 h 1343025"/>
                <a:gd name="connsiteX9" fmla="*/ 55756 w 998731"/>
                <a:gd name="connsiteY9" fmla="*/ 428625 h 1343025"/>
                <a:gd name="connsiteX10" fmla="*/ 36706 w 998731"/>
                <a:gd name="connsiteY10" fmla="*/ 504825 h 1343025"/>
                <a:gd name="connsiteX11" fmla="*/ 25787 w 998731"/>
                <a:gd name="connsiteY11" fmla="*/ 723900 h 1343025"/>
                <a:gd name="connsiteX12" fmla="*/ 0 w 998731"/>
                <a:gd name="connsiteY12" fmla="*/ 866775 h 1343025"/>
                <a:gd name="connsiteX13" fmla="*/ 50179 w 998731"/>
                <a:gd name="connsiteY13" fmla="*/ 1200150 h 1343025"/>
                <a:gd name="connsiteX14" fmla="*/ 83172 w 998731"/>
                <a:gd name="connsiteY14" fmla="*/ 1295400 h 1343025"/>
                <a:gd name="connsiteX15" fmla="*/ 470673 w 998731"/>
                <a:gd name="connsiteY15" fmla="*/ 1343025 h 1343025"/>
                <a:gd name="connsiteX16" fmla="*/ 697899 w 998731"/>
                <a:gd name="connsiteY16" fmla="*/ 1276350 h 1343025"/>
                <a:gd name="connsiteX17" fmla="*/ 892562 w 998731"/>
                <a:gd name="connsiteY17" fmla="*/ 1143000 h 1343025"/>
                <a:gd name="connsiteX18" fmla="*/ 986417 w 998731"/>
                <a:gd name="connsiteY18" fmla="*/ 952500 h 1343025"/>
                <a:gd name="connsiteX19" fmla="*/ 998731 w 998731"/>
                <a:gd name="connsiteY19" fmla="*/ 571500 h 1343025"/>
                <a:gd name="connsiteX0" fmla="*/ 972944 w 972944"/>
                <a:gd name="connsiteY0" fmla="*/ 571500 h 1343025"/>
                <a:gd name="connsiteX1" fmla="*/ 907664 w 972944"/>
                <a:gd name="connsiteY1" fmla="*/ 323850 h 1343025"/>
                <a:gd name="connsiteX2" fmla="*/ 753869 w 972944"/>
                <a:gd name="connsiteY2" fmla="*/ 133350 h 1343025"/>
                <a:gd name="connsiteX3" fmla="*/ 620519 w 972944"/>
                <a:gd name="connsiteY3" fmla="*/ 38100 h 1343025"/>
                <a:gd name="connsiteX4" fmla="*/ 487169 w 972944"/>
                <a:gd name="connsiteY4" fmla="*/ 0 h 1343025"/>
                <a:gd name="connsiteX5" fmla="*/ 363344 w 972944"/>
                <a:gd name="connsiteY5" fmla="*/ 19050 h 1343025"/>
                <a:gd name="connsiteX6" fmla="*/ 249044 w 972944"/>
                <a:gd name="connsiteY6" fmla="*/ 85725 h 1343025"/>
                <a:gd name="connsiteX7" fmla="*/ 125219 w 972944"/>
                <a:gd name="connsiteY7" fmla="*/ 200025 h 1343025"/>
                <a:gd name="connsiteX8" fmla="*/ 68069 w 972944"/>
                <a:gd name="connsiteY8" fmla="*/ 304800 h 1343025"/>
                <a:gd name="connsiteX9" fmla="*/ 29969 w 972944"/>
                <a:gd name="connsiteY9" fmla="*/ 428625 h 1343025"/>
                <a:gd name="connsiteX10" fmla="*/ 10919 w 972944"/>
                <a:gd name="connsiteY10" fmla="*/ 504825 h 1343025"/>
                <a:gd name="connsiteX11" fmla="*/ 0 w 972944"/>
                <a:gd name="connsiteY11" fmla="*/ 723900 h 1343025"/>
                <a:gd name="connsiteX12" fmla="*/ 6735 w 972944"/>
                <a:gd name="connsiteY12" fmla="*/ 990600 h 1343025"/>
                <a:gd name="connsiteX13" fmla="*/ 24392 w 972944"/>
                <a:gd name="connsiteY13" fmla="*/ 1200150 h 1343025"/>
                <a:gd name="connsiteX14" fmla="*/ 57385 w 972944"/>
                <a:gd name="connsiteY14" fmla="*/ 1295400 h 1343025"/>
                <a:gd name="connsiteX15" fmla="*/ 444886 w 972944"/>
                <a:gd name="connsiteY15" fmla="*/ 1343025 h 1343025"/>
                <a:gd name="connsiteX16" fmla="*/ 672112 w 972944"/>
                <a:gd name="connsiteY16" fmla="*/ 1276350 h 1343025"/>
                <a:gd name="connsiteX17" fmla="*/ 866775 w 972944"/>
                <a:gd name="connsiteY17" fmla="*/ 1143000 h 1343025"/>
                <a:gd name="connsiteX18" fmla="*/ 960630 w 972944"/>
                <a:gd name="connsiteY18" fmla="*/ 952500 h 1343025"/>
                <a:gd name="connsiteX19" fmla="*/ 972944 w 972944"/>
                <a:gd name="connsiteY19" fmla="*/ 571500 h 1343025"/>
                <a:gd name="connsiteX0" fmla="*/ 972944 w 972944"/>
                <a:gd name="connsiteY0" fmla="*/ 571500 h 1343025"/>
                <a:gd name="connsiteX1" fmla="*/ 907664 w 972944"/>
                <a:gd name="connsiteY1" fmla="*/ 323850 h 1343025"/>
                <a:gd name="connsiteX2" fmla="*/ 753869 w 972944"/>
                <a:gd name="connsiteY2" fmla="*/ 133350 h 1343025"/>
                <a:gd name="connsiteX3" fmla="*/ 620519 w 972944"/>
                <a:gd name="connsiteY3" fmla="*/ 38100 h 1343025"/>
                <a:gd name="connsiteX4" fmla="*/ 487169 w 972944"/>
                <a:gd name="connsiteY4" fmla="*/ 0 h 1343025"/>
                <a:gd name="connsiteX5" fmla="*/ 363344 w 972944"/>
                <a:gd name="connsiteY5" fmla="*/ 19050 h 1343025"/>
                <a:gd name="connsiteX6" fmla="*/ 249044 w 972944"/>
                <a:gd name="connsiteY6" fmla="*/ 85725 h 1343025"/>
                <a:gd name="connsiteX7" fmla="*/ 125219 w 972944"/>
                <a:gd name="connsiteY7" fmla="*/ 200025 h 1343025"/>
                <a:gd name="connsiteX8" fmla="*/ 68069 w 972944"/>
                <a:gd name="connsiteY8" fmla="*/ 304800 h 1343025"/>
                <a:gd name="connsiteX9" fmla="*/ 29969 w 972944"/>
                <a:gd name="connsiteY9" fmla="*/ 428625 h 1343025"/>
                <a:gd name="connsiteX10" fmla="*/ 10919 w 972944"/>
                <a:gd name="connsiteY10" fmla="*/ 552450 h 1343025"/>
                <a:gd name="connsiteX11" fmla="*/ 0 w 972944"/>
                <a:gd name="connsiteY11" fmla="*/ 723900 h 1343025"/>
                <a:gd name="connsiteX12" fmla="*/ 6735 w 972944"/>
                <a:gd name="connsiteY12" fmla="*/ 990600 h 1343025"/>
                <a:gd name="connsiteX13" fmla="*/ 24392 w 972944"/>
                <a:gd name="connsiteY13" fmla="*/ 1200150 h 1343025"/>
                <a:gd name="connsiteX14" fmla="*/ 57385 w 972944"/>
                <a:gd name="connsiteY14" fmla="*/ 1295400 h 1343025"/>
                <a:gd name="connsiteX15" fmla="*/ 444886 w 972944"/>
                <a:gd name="connsiteY15" fmla="*/ 1343025 h 1343025"/>
                <a:gd name="connsiteX16" fmla="*/ 672112 w 972944"/>
                <a:gd name="connsiteY16" fmla="*/ 1276350 h 1343025"/>
                <a:gd name="connsiteX17" fmla="*/ 866775 w 972944"/>
                <a:gd name="connsiteY17" fmla="*/ 1143000 h 1343025"/>
                <a:gd name="connsiteX18" fmla="*/ 960630 w 972944"/>
                <a:gd name="connsiteY18" fmla="*/ 952500 h 1343025"/>
                <a:gd name="connsiteX19" fmla="*/ 972944 w 972944"/>
                <a:gd name="connsiteY19" fmla="*/ 571500 h 1343025"/>
                <a:gd name="connsiteX0" fmla="*/ 972944 w 972944"/>
                <a:gd name="connsiteY0" fmla="*/ 571500 h 1343025"/>
                <a:gd name="connsiteX1" fmla="*/ 907664 w 972944"/>
                <a:gd name="connsiteY1" fmla="*/ 323850 h 1343025"/>
                <a:gd name="connsiteX2" fmla="*/ 753869 w 972944"/>
                <a:gd name="connsiteY2" fmla="*/ 133350 h 1343025"/>
                <a:gd name="connsiteX3" fmla="*/ 620519 w 972944"/>
                <a:gd name="connsiteY3" fmla="*/ 38100 h 1343025"/>
                <a:gd name="connsiteX4" fmla="*/ 487169 w 972944"/>
                <a:gd name="connsiteY4" fmla="*/ 0 h 1343025"/>
                <a:gd name="connsiteX5" fmla="*/ 363344 w 972944"/>
                <a:gd name="connsiteY5" fmla="*/ 19050 h 1343025"/>
                <a:gd name="connsiteX6" fmla="*/ 249044 w 972944"/>
                <a:gd name="connsiteY6" fmla="*/ 85725 h 1343025"/>
                <a:gd name="connsiteX7" fmla="*/ 125219 w 972944"/>
                <a:gd name="connsiteY7" fmla="*/ 200025 h 1343025"/>
                <a:gd name="connsiteX8" fmla="*/ 68069 w 972944"/>
                <a:gd name="connsiteY8" fmla="*/ 304800 h 1343025"/>
                <a:gd name="connsiteX9" fmla="*/ 29969 w 972944"/>
                <a:gd name="connsiteY9" fmla="*/ 428625 h 1343025"/>
                <a:gd name="connsiteX10" fmla="*/ 10919 w 972944"/>
                <a:gd name="connsiteY10" fmla="*/ 552450 h 1343025"/>
                <a:gd name="connsiteX11" fmla="*/ 0 w 972944"/>
                <a:gd name="connsiteY11" fmla="*/ 723900 h 1343025"/>
                <a:gd name="connsiteX12" fmla="*/ 6735 w 972944"/>
                <a:gd name="connsiteY12" fmla="*/ 990600 h 1343025"/>
                <a:gd name="connsiteX13" fmla="*/ 8131 w 972944"/>
                <a:gd name="connsiteY13" fmla="*/ 1219200 h 1343025"/>
                <a:gd name="connsiteX14" fmla="*/ 57385 w 972944"/>
                <a:gd name="connsiteY14" fmla="*/ 1295400 h 1343025"/>
                <a:gd name="connsiteX15" fmla="*/ 444886 w 972944"/>
                <a:gd name="connsiteY15" fmla="*/ 1343025 h 1343025"/>
                <a:gd name="connsiteX16" fmla="*/ 672112 w 972944"/>
                <a:gd name="connsiteY16" fmla="*/ 1276350 h 1343025"/>
                <a:gd name="connsiteX17" fmla="*/ 866775 w 972944"/>
                <a:gd name="connsiteY17" fmla="*/ 1143000 h 1343025"/>
                <a:gd name="connsiteX18" fmla="*/ 960630 w 972944"/>
                <a:gd name="connsiteY18" fmla="*/ 952500 h 1343025"/>
                <a:gd name="connsiteX19" fmla="*/ 972944 w 972944"/>
                <a:gd name="connsiteY19" fmla="*/ 571500 h 1343025"/>
                <a:gd name="connsiteX0" fmla="*/ 990601 w 990601"/>
                <a:gd name="connsiteY0" fmla="*/ 571500 h 1343025"/>
                <a:gd name="connsiteX1" fmla="*/ 925321 w 990601"/>
                <a:gd name="connsiteY1" fmla="*/ 323850 h 1343025"/>
                <a:gd name="connsiteX2" fmla="*/ 771526 w 990601"/>
                <a:gd name="connsiteY2" fmla="*/ 133350 h 1343025"/>
                <a:gd name="connsiteX3" fmla="*/ 638176 w 990601"/>
                <a:gd name="connsiteY3" fmla="*/ 38100 h 1343025"/>
                <a:gd name="connsiteX4" fmla="*/ 504826 w 990601"/>
                <a:gd name="connsiteY4" fmla="*/ 0 h 1343025"/>
                <a:gd name="connsiteX5" fmla="*/ 381001 w 990601"/>
                <a:gd name="connsiteY5" fmla="*/ 19050 h 1343025"/>
                <a:gd name="connsiteX6" fmla="*/ 266701 w 990601"/>
                <a:gd name="connsiteY6" fmla="*/ 85725 h 1343025"/>
                <a:gd name="connsiteX7" fmla="*/ 142876 w 990601"/>
                <a:gd name="connsiteY7" fmla="*/ 200025 h 1343025"/>
                <a:gd name="connsiteX8" fmla="*/ 85726 w 990601"/>
                <a:gd name="connsiteY8" fmla="*/ 304800 h 1343025"/>
                <a:gd name="connsiteX9" fmla="*/ 47626 w 990601"/>
                <a:gd name="connsiteY9" fmla="*/ 428625 h 1343025"/>
                <a:gd name="connsiteX10" fmla="*/ 28576 w 990601"/>
                <a:gd name="connsiteY10" fmla="*/ 552450 h 1343025"/>
                <a:gd name="connsiteX11" fmla="*/ 17657 w 990601"/>
                <a:gd name="connsiteY11" fmla="*/ 723900 h 1343025"/>
                <a:gd name="connsiteX12" fmla="*/ 0 w 990601"/>
                <a:gd name="connsiteY12" fmla="*/ 1038225 h 1343025"/>
                <a:gd name="connsiteX13" fmla="*/ 25788 w 990601"/>
                <a:gd name="connsiteY13" fmla="*/ 1219200 h 1343025"/>
                <a:gd name="connsiteX14" fmla="*/ 75042 w 990601"/>
                <a:gd name="connsiteY14" fmla="*/ 1295400 h 1343025"/>
                <a:gd name="connsiteX15" fmla="*/ 462543 w 990601"/>
                <a:gd name="connsiteY15" fmla="*/ 1343025 h 1343025"/>
                <a:gd name="connsiteX16" fmla="*/ 689769 w 990601"/>
                <a:gd name="connsiteY16" fmla="*/ 1276350 h 1343025"/>
                <a:gd name="connsiteX17" fmla="*/ 884432 w 990601"/>
                <a:gd name="connsiteY17" fmla="*/ 1143000 h 1343025"/>
                <a:gd name="connsiteX18" fmla="*/ 978287 w 990601"/>
                <a:gd name="connsiteY18" fmla="*/ 952500 h 1343025"/>
                <a:gd name="connsiteX19" fmla="*/ 990601 w 990601"/>
                <a:gd name="connsiteY19" fmla="*/ 571500 h 1343025"/>
                <a:gd name="connsiteX0" fmla="*/ 990601 w 990601"/>
                <a:gd name="connsiteY0" fmla="*/ 571500 h 1343025"/>
                <a:gd name="connsiteX1" fmla="*/ 925321 w 990601"/>
                <a:gd name="connsiteY1" fmla="*/ 323850 h 1343025"/>
                <a:gd name="connsiteX2" fmla="*/ 771526 w 990601"/>
                <a:gd name="connsiteY2" fmla="*/ 133350 h 1343025"/>
                <a:gd name="connsiteX3" fmla="*/ 638176 w 990601"/>
                <a:gd name="connsiteY3" fmla="*/ 38100 h 1343025"/>
                <a:gd name="connsiteX4" fmla="*/ 504826 w 990601"/>
                <a:gd name="connsiteY4" fmla="*/ 0 h 1343025"/>
                <a:gd name="connsiteX5" fmla="*/ 381001 w 990601"/>
                <a:gd name="connsiteY5" fmla="*/ 19050 h 1343025"/>
                <a:gd name="connsiteX6" fmla="*/ 266701 w 990601"/>
                <a:gd name="connsiteY6" fmla="*/ 85725 h 1343025"/>
                <a:gd name="connsiteX7" fmla="*/ 142876 w 990601"/>
                <a:gd name="connsiteY7" fmla="*/ 200025 h 1343025"/>
                <a:gd name="connsiteX8" fmla="*/ 85726 w 990601"/>
                <a:gd name="connsiteY8" fmla="*/ 304800 h 1343025"/>
                <a:gd name="connsiteX9" fmla="*/ 47626 w 990601"/>
                <a:gd name="connsiteY9" fmla="*/ 428625 h 1343025"/>
                <a:gd name="connsiteX10" fmla="*/ 28576 w 990601"/>
                <a:gd name="connsiteY10" fmla="*/ 552450 h 1343025"/>
                <a:gd name="connsiteX11" fmla="*/ 1396 w 990601"/>
                <a:gd name="connsiteY11" fmla="*/ 781050 h 1343025"/>
                <a:gd name="connsiteX12" fmla="*/ 0 w 990601"/>
                <a:gd name="connsiteY12" fmla="*/ 1038225 h 1343025"/>
                <a:gd name="connsiteX13" fmla="*/ 25788 w 990601"/>
                <a:gd name="connsiteY13" fmla="*/ 1219200 h 1343025"/>
                <a:gd name="connsiteX14" fmla="*/ 75042 w 990601"/>
                <a:gd name="connsiteY14" fmla="*/ 1295400 h 1343025"/>
                <a:gd name="connsiteX15" fmla="*/ 462543 w 990601"/>
                <a:gd name="connsiteY15" fmla="*/ 1343025 h 1343025"/>
                <a:gd name="connsiteX16" fmla="*/ 689769 w 990601"/>
                <a:gd name="connsiteY16" fmla="*/ 1276350 h 1343025"/>
                <a:gd name="connsiteX17" fmla="*/ 884432 w 990601"/>
                <a:gd name="connsiteY17" fmla="*/ 1143000 h 1343025"/>
                <a:gd name="connsiteX18" fmla="*/ 978287 w 990601"/>
                <a:gd name="connsiteY18" fmla="*/ 952500 h 1343025"/>
                <a:gd name="connsiteX19" fmla="*/ 990601 w 990601"/>
                <a:gd name="connsiteY19" fmla="*/ 57150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0601" h="1343025">
                  <a:moveTo>
                    <a:pt x="990601" y="571500"/>
                  </a:moveTo>
                  <a:lnTo>
                    <a:pt x="925321" y="323850"/>
                  </a:lnTo>
                  <a:lnTo>
                    <a:pt x="771526" y="133350"/>
                  </a:lnTo>
                  <a:lnTo>
                    <a:pt x="638176" y="38100"/>
                  </a:lnTo>
                  <a:lnTo>
                    <a:pt x="504826" y="0"/>
                  </a:lnTo>
                  <a:lnTo>
                    <a:pt x="381001" y="19050"/>
                  </a:lnTo>
                  <a:lnTo>
                    <a:pt x="266701" y="85725"/>
                  </a:lnTo>
                  <a:lnTo>
                    <a:pt x="142876" y="200025"/>
                  </a:lnTo>
                  <a:lnTo>
                    <a:pt x="85726" y="304800"/>
                  </a:lnTo>
                  <a:lnTo>
                    <a:pt x="47626" y="428625"/>
                  </a:lnTo>
                  <a:lnTo>
                    <a:pt x="28576" y="552450"/>
                  </a:lnTo>
                  <a:lnTo>
                    <a:pt x="1396" y="781050"/>
                  </a:lnTo>
                  <a:cubicBezTo>
                    <a:pt x="931" y="866775"/>
                    <a:pt x="465" y="952500"/>
                    <a:pt x="0" y="1038225"/>
                  </a:cubicBezTo>
                  <a:cubicBezTo>
                    <a:pt x="465" y="1114425"/>
                    <a:pt x="25323" y="1143000"/>
                    <a:pt x="25788" y="1219200"/>
                  </a:cubicBezTo>
                  <a:lnTo>
                    <a:pt x="75042" y="1295400"/>
                  </a:lnTo>
                  <a:lnTo>
                    <a:pt x="462543" y="1343025"/>
                  </a:lnTo>
                  <a:lnTo>
                    <a:pt x="689769" y="1276350"/>
                  </a:lnTo>
                  <a:lnTo>
                    <a:pt x="884432" y="1143000"/>
                  </a:lnTo>
                  <a:lnTo>
                    <a:pt x="978287" y="952500"/>
                  </a:lnTo>
                  <a:lnTo>
                    <a:pt x="990601" y="571500"/>
                  </a:lnTo>
                  <a:close/>
                </a:path>
              </a:pathLst>
            </a:custGeom>
            <a:gradFill flip="none" rotWithShape="1">
              <a:gsLst>
                <a:gs pos="0">
                  <a:schemeClr val="bg1"/>
                </a:gs>
                <a:gs pos="45000">
                  <a:schemeClr val="bg2"/>
                </a:gs>
                <a:gs pos="68000">
                  <a:schemeClr val="bg2">
                    <a:lumMod val="90000"/>
                  </a:schemeClr>
                </a:gs>
                <a:gs pos="85000">
                  <a:schemeClr val="bg2">
                    <a:lumMod val="7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438150" y="1952625"/>
              <a:ext cx="1504950" cy="1733550"/>
            </a:xfrm>
            <a:custGeom>
              <a:avLst/>
              <a:gdLst>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52400 w 1504950"/>
                <a:gd name="connsiteY23" fmla="*/ 164782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04775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60007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4950" h="1733550">
                  <a:moveTo>
                    <a:pt x="209550" y="1704975"/>
                  </a:moveTo>
                  <a:lnTo>
                    <a:pt x="1143000" y="1733550"/>
                  </a:lnTo>
                  <a:lnTo>
                    <a:pt x="1219200" y="1724025"/>
                  </a:lnTo>
                  <a:lnTo>
                    <a:pt x="1323975" y="1685925"/>
                  </a:lnTo>
                  <a:lnTo>
                    <a:pt x="1419225" y="1619250"/>
                  </a:lnTo>
                  <a:lnTo>
                    <a:pt x="1457325" y="1552575"/>
                  </a:lnTo>
                  <a:lnTo>
                    <a:pt x="1495425" y="1352550"/>
                  </a:lnTo>
                  <a:lnTo>
                    <a:pt x="1504950" y="1000125"/>
                  </a:lnTo>
                  <a:lnTo>
                    <a:pt x="1476375" y="800100"/>
                  </a:lnTo>
                  <a:lnTo>
                    <a:pt x="1419225" y="542925"/>
                  </a:lnTo>
                  <a:lnTo>
                    <a:pt x="1285875" y="295275"/>
                  </a:lnTo>
                  <a:lnTo>
                    <a:pt x="1133475" y="85725"/>
                  </a:lnTo>
                  <a:lnTo>
                    <a:pt x="990600" y="28575"/>
                  </a:lnTo>
                  <a:cubicBezTo>
                    <a:pt x="923925" y="19050"/>
                    <a:pt x="855663" y="3175"/>
                    <a:pt x="790575" y="0"/>
                  </a:cubicBezTo>
                  <a:lnTo>
                    <a:pt x="600075" y="9525"/>
                  </a:lnTo>
                  <a:lnTo>
                    <a:pt x="457200" y="95250"/>
                  </a:lnTo>
                  <a:lnTo>
                    <a:pt x="342900" y="228600"/>
                  </a:lnTo>
                  <a:lnTo>
                    <a:pt x="228600" y="409575"/>
                  </a:lnTo>
                  <a:lnTo>
                    <a:pt x="95250" y="638175"/>
                  </a:lnTo>
                  <a:lnTo>
                    <a:pt x="19050" y="828675"/>
                  </a:lnTo>
                  <a:lnTo>
                    <a:pt x="0" y="1085850"/>
                  </a:lnTo>
                  <a:lnTo>
                    <a:pt x="0" y="1333500"/>
                  </a:lnTo>
                  <a:lnTo>
                    <a:pt x="47625" y="1590675"/>
                  </a:lnTo>
                  <a:lnTo>
                    <a:pt x="104775" y="1666875"/>
                  </a:lnTo>
                  <a:lnTo>
                    <a:pt x="209550" y="1704975"/>
                  </a:lnTo>
                  <a:close/>
                </a:path>
              </a:pathLst>
            </a:custGeom>
            <a:gradFill flip="none" rotWithShape="1">
              <a:gsLst>
                <a:gs pos="0">
                  <a:schemeClr val="bg1"/>
                </a:gs>
                <a:gs pos="45000">
                  <a:schemeClr val="bg2"/>
                </a:gs>
                <a:gs pos="68000">
                  <a:schemeClr val="bg2">
                    <a:lumMod val="90000"/>
                  </a:schemeClr>
                </a:gs>
                <a:gs pos="85000">
                  <a:schemeClr val="bg2">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61"/>
            <p:cNvSpPr/>
            <p:nvPr/>
          </p:nvSpPr>
          <p:spPr>
            <a:xfrm>
              <a:off x="542925" y="2886075"/>
              <a:ext cx="47625" cy="590550"/>
            </a:xfrm>
            <a:custGeom>
              <a:avLst/>
              <a:gdLst>
                <a:gd name="connsiteX0" fmla="*/ 19050 w 47625"/>
                <a:gd name="connsiteY0" fmla="*/ 0 h 590550"/>
                <a:gd name="connsiteX1" fmla="*/ 0 w 47625"/>
                <a:gd name="connsiteY1" fmla="*/ 276225 h 590550"/>
                <a:gd name="connsiteX2" fmla="*/ 28575 w 47625"/>
                <a:gd name="connsiteY2" fmla="*/ 504825 h 590550"/>
                <a:gd name="connsiteX3" fmla="*/ 47625 w 47625"/>
                <a:gd name="connsiteY3" fmla="*/ 590550 h 590550"/>
              </a:gdLst>
              <a:ahLst/>
              <a:cxnLst>
                <a:cxn ang="0">
                  <a:pos x="connsiteX0" y="connsiteY0"/>
                </a:cxn>
                <a:cxn ang="0">
                  <a:pos x="connsiteX1" y="connsiteY1"/>
                </a:cxn>
                <a:cxn ang="0">
                  <a:pos x="connsiteX2" y="connsiteY2"/>
                </a:cxn>
                <a:cxn ang="0">
                  <a:pos x="connsiteX3" y="connsiteY3"/>
                </a:cxn>
              </a:cxnLst>
              <a:rect l="l" t="t" r="r" b="b"/>
              <a:pathLst>
                <a:path w="47625" h="590550">
                  <a:moveTo>
                    <a:pt x="19050" y="0"/>
                  </a:moveTo>
                  <a:lnTo>
                    <a:pt x="0" y="276225"/>
                  </a:lnTo>
                  <a:lnTo>
                    <a:pt x="28575" y="504825"/>
                  </a:lnTo>
                  <a:lnTo>
                    <a:pt x="47625" y="59055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62"/>
            <p:cNvSpPr/>
            <p:nvPr/>
          </p:nvSpPr>
          <p:spPr>
            <a:xfrm>
              <a:off x="1809750" y="2905125"/>
              <a:ext cx="47625" cy="581025"/>
            </a:xfrm>
            <a:custGeom>
              <a:avLst/>
              <a:gdLst>
                <a:gd name="connsiteX0" fmla="*/ 38100 w 47625"/>
                <a:gd name="connsiteY0" fmla="*/ 0 h 581025"/>
                <a:gd name="connsiteX1" fmla="*/ 47625 w 47625"/>
                <a:gd name="connsiteY1" fmla="*/ 276225 h 581025"/>
                <a:gd name="connsiteX2" fmla="*/ 28575 w 47625"/>
                <a:gd name="connsiteY2" fmla="*/ 485775 h 581025"/>
                <a:gd name="connsiteX3" fmla="*/ 0 w 4762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47625" h="581025">
                  <a:moveTo>
                    <a:pt x="38100" y="0"/>
                  </a:moveTo>
                  <a:lnTo>
                    <a:pt x="47625" y="276225"/>
                  </a:lnTo>
                  <a:lnTo>
                    <a:pt x="28575" y="485775"/>
                  </a:lnTo>
                  <a:lnTo>
                    <a:pt x="0" y="58102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63"/>
            <p:cNvSpPr/>
            <p:nvPr/>
          </p:nvSpPr>
          <p:spPr>
            <a:xfrm>
              <a:off x="2695575" y="2638425"/>
              <a:ext cx="142875" cy="657225"/>
            </a:xfrm>
            <a:custGeom>
              <a:avLst/>
              <a:gdLst>
                <a:gd name="connsiteX0" fmla="*/ 0 w 142875"/>
                <a:gd name="connsiteY0" fmla="*/ 0 h 657225"/>
                <a:gd name="connsiteX1" fmla="*/ 95250 w 142875"/>
                <a:gd name="connsiteY1" fmla="*/ 161925 h 657225"/>
                <a:gd name="connsiteX2" fmla="*/ 142875 w 142875"/>
                <a:gd name="connsiteY2" fmla="*/ 390525 h 657225"/>
                <a:gd name="connsiteX3" fmla="*/ 142875 w 142875"/>
                <a:gd name="connsiteY3" fmla="*/ 533400 h 657225"/>
                <a:gd name="connsiteX4" fmla="*/ 123825 w 142875"/>
                <a:gd name="connsiteY4" fmla="*/ 65722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657225">
                  <a:moveTo>
                    <a:pt x="0" y="0"/>
                  </a:moveTo>
                  <a:lnTo>
                    <a:pt x="95250" y="161925"/>
                  </a:lnTo>
                  <a:lnTo>
                    <a:pt x="142875" y="390525"/>
                  </a:lnTo>
                  <a:lnTo>
                    <a:pt x="142875" y="533400"/>
                  </a:lnTo>
                  <a:lnTo>
                    <a:pt x="123825" y="65722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64"/>
            <p:cNvSpPr/>
            <p:nvPr/>
          </p:nvSpPr>
          <p:spPr>
            <a:xfrm>
              <a:off x="2847975" y="1762125"/>
              <a:ext cx="619125" cy="1714500"/>
            </a:xfrm>
            <a:custGeom>
              <a:avLst/>
              <a:gdLst>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085850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9125" h="1714500">
                  <a:moveTo>
                    <a:pt x="590550" y="0"/>
                  </a:moveTo>
                  <a:lnTo>
                    <a:pt x="419100" y="76200"/>
                  </a:lnTo>
                  <a:lnTo>
                    <a:pt x="323850" y="190500"/>
                  </a:lnTo>
                  <a:lnTo>
                    <a:pt x="228600" y="361950"/>
                  </a:lnTo>
                  <a:lnTo>
                    <a:pt x="123825" y="552450"/>
                  </a:lnTo>
                  <a:lnTo>
                    <a:pt x="66675" y="752475"/>
                  </a:lnTo>
                  <a:lnTo>
                    <a:pt x="0" y="895350"/>
                  </a:lnTo>
                  <a:lnTo>
                    <a:pt x="0" y="923925"/>
                  </a:lnTo>
                  <a:lnTo>
                    <a:pt x="28575" y="990600"/>
                  </a:lnTo>
                  <a:lnTo>
                    <a:pt x="66675" y="1066800"/>
                  </a:lnTo>
                  <a:lnTo>
                    <a:pt x="76200" y="1085850"/>
                  </a:lnTo>
                  <a:lnTo>
                    <a:pt x="190500" y="1114425"/>
                  </a:lnTo>
                  <a:lnTo>
                    <a:pt x="314325" y="1209675"/>
                  </a:lnTo>
                  <a:lnTo>
                    <a:pt x="409575" y="1428750"/>
                  </a:lnTo>
                  <a:lnTo>
                    <a:pt x="542925" y="1704975"/>
                  </a:lnTo>
                  <a:lnTo>
                    <a:pt x="590550" y="1714500"/>
                  </a:lnTo>
                  <a:lnTo>
                    <a:pt x="619125" y="1704975"/>
                  </a:lnTo>
                  <a:lnTo>
                    <a:pt x="590550" y="0"/>
                  </a:lnTo>
                  <a:close/>
                </a:path>
              </a:pathLst>
            </a:custGeom>
            <a:gradFill>
              <a:gsLst>
                <a:gs pos="0">
                  <a:schemeClr val="bg1"/>
                </a:gs>
                <a:gs pos="23000">
                  <a:schemeClr val="bg2"/>
                </a:gs>
                <a:gs pos="49000">
                  <a:schemeClr val="bg2">
                    <a:lumMod val="90000"/>
                  </a:schemeClr>
                </a:gs>
                <a:gs pos="90000">
                  <a:schemeClr val="bg2">
                    <a:lumMod val="75000"/>
                  </a:schemeClr>
                </a:gs>
              </a:gsLst>
              <a:lin ang="108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p:nvSpPr>
          <p:spPr>
            <a:xfrm>
              <a:off x="3162300" y="2038350"/>
              <a:ext cx="66675" cy="752475"/>
            </a:xfrm>
            <a:custGeom>
              <a:avLst/>
              <a:gdLst>
                <a:gd name="connsiteX0" fmla="*/ 66675 w 66675"/>
                <a:gd name="connsiteY0" fmla="*/ 0 h 752475"/>
                <a:gd name="connsiteX1" fmla="*/ 9525 w 66675"/>
                <a:gd name="connsiteY1" fmla="*/ 209550 h 752475"/>
                <a:gd name="connsiteX2" fmla="*/ 0 w 66675"/>
                <a:gd name="connsiteY2" fmla="*/ 552450 h 752475"/>
                <a:gd name="connsiteX3" fmla="*/ 0 w 66675"/>
                <a:gd name="connsiteY3" fmla="*/ 752475 h 752475"/>
              </a:gdLst>
              <a:ahLst/>
              <a:cxnLst>
                <a:cxn ang="0">
                  <a:pos x="connsiteX0" y="connsiteY0"/>
                </a:cxn>
                <a:cxn ang="0">
                  <a:pos x="connsiteX1" y="connsiteY1"/>
                </a:cxn>
                <a:cxn ang="0">
                  <a:pos x="connsiteX2" y="connsiteY2"/>
                </a:cxn>
                <a:cxn ang="0">
                  <a:pos x="connsiteX3" y="connsiteY3"/>
                </a:cxn>
              </a:cxnLst>
              <a:rect l="l" t="t" r="r" b="b"/>
              <a:pathLst>
                <a:path w="66675" h="752475">
                  <a:moveTo>
                    <a:pt x="66675" y="0"/>
                  </a:moveTo>
                  <a:lnTo>
                    <a:pt x="9525" y="209550"/>
                  </a:lnTo>
                  <a:lnTo>
                    <a:pt x="0" y="552450"/>
                  </a:lnTo>
                  <a:lnTo>
                    <a:pt x="0" y="75247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フリーフォーム 66"/>
            <p:cNvSpPr/>
            <p:nvPr/>
          </p:nvSpPr>
          <p:spPr>
            <a:xfrm>
              <a:off x="239503" y="2619375"/>
              <a:ext cx="228600" cy="1009650"/>
            </a:xfrm>
            <a:custGeom>
              <a:avLst/>
              <a:gdLst>
                <a:gd name="connsiteX0" fmla="*/ 0 w 228600"/>
                <a:gd name="connsiteY0" fmla="*/ 1009650 h 1009650"/>
                <a:gd name="connsiteX1" fmla="*/ 66675 w 228600"/>
                <a:gd name="connsiteY1" fmla="*/ 981075 h 1009650"/>
                <a:gd name="connsiteX2" fmla="*/ 171450 w 228600"/>
                <a:gd name="connsiteY2" fmla="*/ 876300 h 1009650"/>
                <a:gd name="connsiteX3" fmla="*/ 228600 w 228600"/>
                <a:gd name="connsiteY3" fmla="*/ 790575 h 1009650"/>
                <a:gd name="connsiteX4" fmla="*/ 200025 w 228600"/>
                <a:gd name="connsiteY4" fmla="*/ 485775 h 1009650"/>
                <a:gd name="connsiteX5" fmla="*/ 200025 w 228600"/>
                <a:gd name="connsiteY5" fmla="*/ 200025 h 1009650"/>
                <a:gd name="connsiteX6" fmla="*/ 171450 w 228600"/>
                <a:gd name="connsiteY6" fmla="*/ 171450 h 1009650"/>
                <a:gd name="connsiteX7" fmla="*/ 104775 w 228600"/>
                <a:gd name="connsiteY7" fmla="*/ 85725 h 1009650"/>
                <a:gd name="connsiteX8" fmla="*/ 66675 w 228600"/>
                <a:gd name="connsiteY8" fmla="*/ 28575 h 1009650"/>
                <a:gd name="connsiteX9" fmla="*/ 0 w 228600"/>
                <a:gd name="connsiteY9" fmla="*/ 0 h 1009650"/>
                <a:gd name="connsiteX10" fmla="*/ 0 w 228600"/>
                <a:gd name="connsiteY10"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1009650">
                  <a:moveTo>
                    <a:pt x="0" y="1009650"/>
                  </a:moveTo>
                  <a:lnTo>
                    <a:pt x="66675" y="981075"/>
                  </a:lnTo>
                  <a:lnTo>
                    <a:pt x="171450" y="876300"/>
                  </a:lnTo>
                  <a:lnTo>
                    <a:pt x="228600" y="790575"/>
                  </a:lnTo>
                  <a:lnTo>
                    <a:pt x="200025" y="485775"/>
                  </a:lnTo>
                  <a:lnTo>
                    <a:pt x="200025" y="200025"/>
                  </a:lnTo>
                  <a:lnTo>
                    <a:pt x="171450" y="171450"/>
                  </a:lnTo>
                  <a:lnTo>
                    <a:pt x="104775" y="85725"/>
                  </a:lnTo>
                  <a:lnTo>
                    <a:pt x="66675" y="28575"/>
                  </a:lnTo>
                  <a:lnTo>
                    <a:pt x="0" y="0"/>
                  </a:lnTo>
                  <a:lnTo>
                    <a:pt x="0" y="1009650"/>
                  </a:lnTo>
                  <a:close/>
                </a:path>
              </a:pathLst>
            </a:custGeom>
            <a:gradFill flip="none" rotWithShape="1">
              <a:gsLst>
                <a:gs pos="0">
                  <a:schemeClr val="bg1"/>
                </a:gs>
                <a:gs pos="23000">
                  <a:schemeClr val="bg2"/>
                </a:gs>
                <a:gs pos="49000">
                  <a:schemeClr val="bg2">
                    <a:lumMod val="90000"/>
                  </a:schemeClr>
                </a:gs>
                <a:gs pos="90000">
                  <a:schemeClr val="bg2">
                    <a:lumMod val="7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352425" y="2867025"/>
              <a:ext cx="19050" cy="561975"/>
            </a:xfrm>
            <a:custGeom>
              <a:avLst/>
              <a:gdLst>
                <a:gd name="connsiteX0" fmla="*/ 9525 w 19050"/>
                <a:gd name="connsiteY0" fmla="*/ 0 h 561975"/>
                <a:gd name="connsiteX1" fmla="*/ 19050 w 19050"/>
                <a:gd name="connsiteY1" fmla="*/ 257175 h 561975"/>
                <a:gd name="connsiteX2" fmla="*/ 9525 w 19050"/>
                <a:gd name="connsiteY2" fmla="*/ 371475 h 561975"/>
                <a:gd name="connsiteX3" fmla="*/ 0 w 190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9050" h="561975">
                  <a:moveTo>
                    <a:pt x="9525" y="0"/>
                  </a:moveTo>
                  <a:lnTo>
                    <a:pt x="19050" y="257175"/>
                  </a:lnTo>
                  <a:lnTo>
                    <a:pt x="9525" y="371475"/>
                  </a:lnTo>
                  <a:lnTo>
                    <a:pt x="0" y="56197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7546721" y="2461295"/>
            <a:ext cx="922655" cy="2492624"/>
            <a:chOff x="7893836" y="3518178"/>
            <a:chExt cx="922655" cy="2492624"/>
          </a:xfrm>
        </p:grpSpPr>
        <p:grpSp>
          <p:nvGrpSpPr>
            <p:cNvPr id="18" name="グループ化 17"/>
            <p:cNvGrpSpPr/>
            <p:nvPr/>
          </p:nvGrpSpPr>
          <p:grpSpPr>
            <a:xfrm rot="191475">
              <a:off x="7893836" y="3626354"/>
              <a:ext cx="494588" cy="1265932"/>
              <a:chOff x="7893836" y="3626354"/>
              <a:chExt cx="494588" cy="1265932"/>
            </a:xfrm>
          </p:grpSpPr>
          <p:sp>
            <p:nvSpPr>
              <p:cNvPr id="80" name="正方形/長方形 79"/>
              <p:cNvSpPr/>
              <p:nvPr/>
            </p:nvSpPr>
            <p:spPr>
              <a:xfrm flipH="1">
                <a:off x="7899012" y="3626354"/>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flipH="1">
                <a:off x="7899012" y="3747575"/>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flipH="1">
                <a:off x="7899012" y="3868797"/>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flipH="1">
                <a:off x="7899012" y="3990019"/>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flipH="1">
                <a:off x="7899012" y="4111241"/>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flipH="1">
                <a:off x="7899012" y="4232463"/>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flipH="1">
                <a:off x="7899012" y="4353685"/>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flipH="1">
                <a:off x="7899012" y="4474907"/>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rot="21375996" flipH="1">
                <a:off x="7895547" y="4596128"/>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rot="21228001" flipH="1">
                <a:off x="7893836" y="4717350"/>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rot="21309014" flipH="1">
                <a:off x="7894715" y="4777746"/>
                <a:ext cx="489412" cy="11454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フリーフォーム 91"/>
            <p:cNvSpPr/>
            <p:nvPr/>
          </p:nvSpPr>
          <p:spPr>
            <a:xfrm rot="21385599" flipH="1">
              <a:off x="8008265" y="3518178"/>
              <a:ext cx="808226" cy="2492624"/>
            </a:xfrm>
            <a:custGeom>
              <a:avLst/>
              <a:gdLst>
                <a:gd name="connsiteX0" fmla="*/ 219075 w 714375"/>
                <a:gd name="connsiteY0" fmla="*/ 3152775 h 3152775"/>
                <a:gd name="connsiteX1" fmla="*/ 219075 w 714375"/>
                <a:gd name="connsiteY1" fmla="*/ 2609850 h 3152775"/>
                <a:gd name="connsiteX2" fmla="*/ 200025 w 714375"/>
                <a:gd name="connsiteY2" fmla="*/ 2343150 h 3152775"/>
                <a:gd name="connsiteX3" fmla="*/ 161925 w 714375"/>
                <a:gd name="connsiteY3" fmla="*/ 2143125 h 3152775"/>
                <a:gd name="connsiteX4" fmla="*/ 114300 w 714375"/>
                <a:gd name="connsiteY4" fmla="*/ 1895475 h 3152775"/>
                <a:gd name="connsiteX5" fmla="*/ 104775 w 714375"/>
                <a:gd name="connsiteY5" fmla="*/ 1743075 h 3152775"/>
                <a:gd name="connsiteX6" fmla="*/ 0 w 714375"/>
                <a:gd name="connsiteY6" fmla="*/ 323850 h 3152775"/>
                <a:gd name="connsiteX7" fmla="*/ 76200 w 714375"/>
                <a:gd name="connsiteY7" fmla="*/ 133350 h 3152775"/>
                <a:gd name="connsiteX8" fmla="*/ 180975 w 714375"/>
                <a:gd name="connsiteY8" fmla="*/ 28575 h 3152775"/>
                <a:gd name="connsiteX9" fmla="*/ 333375 w 714375"/>
                <a:gd name="connsiteY9" fmla="*/ 0 h 3152775"/>
                <a:gd name="connsiteX10" fmla="*/ 485775 w 714375"/>
                <a:gd name="connsiteY10" fmla="*/ 28575 h 3152775"/>
                <a:gd name="connsiteX11" fmla="*/ 561975 w 714375"/>
                <a:gd name="connsiteY11" fmla="*/ 104775 h 3152775"/>
                <a:gd name="connsiteX12" fmla="*/ 590550 w 714375"/>
                <a:gd name="connsiteY12" fmla="*/ 161925 h 3152775"/>
                <a:gd name="connsiteX13" fmla="*/ 714375 w 714375"/>
                <a:gd name="connsiteY13" fmla="*/ 1638300 h 3152775"/>
                <a:gd name="connsiteX14" fmla="*/ 704850 w 714375"/>
                <a:gd name="connsiteY14" fmla="*/ 1762125 h 3152775"/>
                <a:gd name="connsiteX15" fmla="*/ 685800 w 714375"/>
                <a:gd name="connsiteY15" fmla="*/ 1914525 h 3152775"/>
                <a:gd name="connsiteX16" fmla="*/ 676275 w 714375"/>
                <a:gd name="connsiteY16" fmla="*/ 2038350 h 3152775"/>
                <a:gd name="connsiteX17" fmla="*/ 666750 w 714375"/>
                <a:gd name="connsiteY17" fmla="*/ 2171700 h 3152775"/>
                <a:gd name="connsiteX18" fmla="*/ 666750 w 714375"/>
                <a:gd name="connsiteY18" fmla="*/ 2438400 h 3152775"/>
                <a:gd name="connsiteX19" fmla="*/ 657225 w 714375"/>
                <a:gd name="connsiteY19" fmla="*/ 2686050 h 3152775"/>
                <a:gd name="connsiteX20" fmla="*/ 676275 w 714375"/>
                <a:gd name="connsiteY20" fmla="*/ 2981325 h 3152775"/>
                <a:gd name="connsiteX21" fmla="*/ 676275 w 714375"/>
                <a:gd name="connsiteY21" fmla="*/ 3133725 h 3152775"/>
                <a:gd name="connsiteX22" fmla="*/ 219075 w 714375"/>
                <a:gd name="connsiteY22" fmla="*/ 3152775 h 3152775"/>
                <a:gd name="connsiteX0" fmla="*/ 219075 w 714375"/>
                <a:gd name="connsiteY0" fmla="*/ 3152775 h 3152775"/>
                <a:gd name="connsiteX1" fmla="*/ 219075 w 714375"/>
                <a:gd name="connsiteY1" fmla="*/ 2609850 h 3152775"/>
                <a:gd name="connsiteX2" fmla="*/ 200025 w 714375"/>
                <a:gd name="connsiteY2" fmla="*/ 2343150 h 3152775"/>
                <a:gd name="connsiteX3" fmla="*/ 134197 w 714375"/>
                <a:gd name="connsiteY3" fmla="*/ 2126391 h 3152775"/>
                <a:gd name="connsiteX4" fmla="*/ 114300 w 714375"/>
                <a:gd name="connsiteY4" fmla="*/ 1895475 h 3152775"/>
                <a:gd name="connsiteX5" fmla="*/ 104775 w 714375"/>
                <a:gd name="connsiteY5" fmla="*/ 1743075 h 3152775"/>
                <a:gd name="connsiteX6" fmla="*/ 0 w 714375"/>
                <a:gd name="connsiteY6" fmla="*/ 323850 h 3152775"/>
                <a:gd name="connsiteX7" fmla="*/ 76200 w 714375"/>
                <a:gd name="connsiteY7" fmla="*/ 133350 h 3152775"/>
                <a:gd name="connsiteX8" fmla="*/ 180975 w 714375"/>
                <a:gd name="connsiteY8" fmla="*/ 28575 h 3152775"/>
                <a:gd name="connsiteX9" fmla="*/ 333375 w 714375"/>
                <a:gd name="connsiteY9" fmla="*/ 0 h 3152775"/>
                <a:gd name="connsiteX10" fmla="*/ 485775 w 714375"/>
                <a:gd name="connsiteY10" fmla="*/ 28575 h 3152775"/>
                <a:gd name="connsiteX11" fmla="*/ 561975 w 714375"/>
                <a:gd name="connsiteY11" fmla="*/ 104775 h 3152775"/>
                <a:gd name="connsiteX12" fmla="*/ 590550 w 714375"/>
                <a:gd name="connsiteY12" fmla="*/ 161925 h 3152775"/>
                <a:gd name="connsiteX13" fmla="*/ 714375 w 714375"/>
                <a:gd name="connsiteY13" fmla="*/ 1638300 h 3152775"/>
                <a:gd name="connsiteX14" fmla="*/ 704850 w 714375"/>
                <a:gd name="connsiteY14" fmla="*/ 1762125 h 3152775"/>
                <a:gd name="connsiteX15" fmla="*/ 685800 w 714375"/>
                <a:gd name="connsiteY15" fmla="*/ 1914525 h 3152775"/>
                <a:gd name="connsiteX16" fmla="*/ 676275 w 714375"/>
                <a:gd name="connsiteY16" fmla="*/ 2038350 h 3152775"/>
                <a:gd name="connsiteX17" fmla="*/ 666750 w 714375"/>
                <a:gd name="connsiteY17" fmla="*/ 2171700 h 3152775"/>
                <a:gd name="connsiteX18" fmla="*/ 666750 w 714375"/>
                <a:gd name="connsiteY18" fmla="*/ 2438400 h 3152775"/>
                <a:gd name="connsiteX19" fmla="*/ 657225 w 714375"/>
                <a:gd name="connsiteY19" fmla="*/ 2686050 h 3152775"/>
                <a:gd name="connsiteX20" fmla="*/ 676275 w 714375"/>
                <a:gd name="connsiteY20" fmla="*/ 2981325 h 3152775"/>
                <a:gd name="connsiteX21" fmla="*/ 676275 w 714375"/>
                <a:gd name="connsiteY21" fmla="*/ 3133725 h 3152775"/>
                <a:gd name="connsiteX22" fmla="*/ 219075 w 714375"/>
                <a:gd name="connsiteY22" fmla="*/ 3152775 h 3152775"/>
                <a:gd name="connsiteX0" fmla="*/ 219075 w 714375"/>
                <a:gd name="connsiteY0" fmla="*/ 3152775 h 3152775"/>
                <a:gd name="connsiteX1" fmla="*/ 219075 w 714375"/>
                <a:gd name="connsiteY1" fmla="*/ 2609850 h 3152775"/>
                <a:gd name="connsiteX2" fmla="*/ 160531 w 714375"/>
                <a:gd name="connsiteY2" fmla="*/ 2365855 h 3152775"/>
                <a:gd name="connsiteX3" fmla="*/ 134197 w 714375"/>
                <a:gd name="connsiteY3" fmla="*/ 2126391 h 3152775"/>
                <a:gd name="connsiteX4" fmla="*/ 114300 w 714375"/>
                <a:gd name="connsiteY4" fmla="*/ 1895475 h 3152775"/>
                <a:gd name="connsiteX5" fmla="*/ 104775 w 714375"/>
                <a:gd name="connsiteY5" fmla="*/ 1743075 h 3152775"/>
                <a:gd name="connsiteX6" fmla="*/ 0 w 714375"/>
                <a:gd name="connsiteY6" fmla="*/ 323850 h 3152775"/>
                <a:gd name="connsiteX7" fmla="*/ 76200 w 714375"/>
                <a:gd name="connsiteY7" fmla="*/ 133350 h 3152775"/>
                <a:gd name="connsiteX8" fmla="*/ 180975 w 714375"/>
                <a:gd name="connsiteY8" fmla="*/ 28575 h 3152775"/>
                <a:gd name="connsiteX9" fmla="*/ 333375 w 714375"/>
                <a:gd name="connsiteY9" fmla="*/ 0 h 3152775"/>
                <a:gd name="connsiteX10" fmla="*/ 485775 w 714375"/>
                <a:gd name="connsiteY10" fmla="*/ 28575 h 3152775"/>
                <a:gd name="connsiteX11" fmla="*/ 561975 w 714375"/>
                <a:gd name="connsiteY11" fmla="*/ 104775 h 3152775"/>
                <a:gd name="connsiteX12" fmla="*/ 590550 w 714375"/>
                <a:gd name="connsiteY12" fmla="*/ 161925 h 3152775"/>
                <a:gd name="connsiteX13" fmla="*/ 714375 w 714375"/>
                <a:gd name="connsiteY13" fmla="*/ 1638300 h 3152775"/>
                <a:gd name="connsiteX14" fmla="*/ 704850 w 714375"/>
                <a:gd name="connsiteY14" fmla="*/ 1762125 h 3152775"/>
                <a:gd name="connsiteX15" fmla="*/ 685800 w 714375"/>
                <a:gd name="connsiteY15" fmla="*/ 1914525 h 3152775"/>
                <a:gd name="connsiteX16" fmla="*/ 676275 w 714375"/>
                <a:gd name="connsiteY16" fmla="*/ 2038350 h 3152775"/>
                <a:gd name="connsiteX17" fmla="*/ 666750 w 714375"/>
                <a:gd name="connsiteY17" fmla="*/ 2171700 h 3152775"/>
                <a:gd name="connsiteX18" fmla="*/ 666750 w 714375"/>
                <a:gd name="connsiteY18" fmla="*/ 2438400 h 3152775"/>
                <a:gd name="connsiteX19" fmla="*/ 657225 w 714375"/>
                <a:gd name="connsiteY19" fmla="*/ 2686050 h 3152775"/>
                <a:gd name="connsiteX20" fmla="*/ 676275 w 714375"/>
                <a:gd name="connsiteY20" fmla="*/ 2981325 h 3152775"/>
                <a:gd name="connsiteX21" fmla="*/ 676275 w 714375"/>
                <a:gd name="connsiteY21" fmla="*/ 3133725 h 3152775"/>
                <a:gd name="connsiteX22" fmla="*/ 219075 w 714375"/>
                <a:gd name="connsiteY22" fmla="*/ 3152775 h 3152775"/>
                <a:gd name="connsiteX0" fmla="*/ 219075 w 714375"/>
                <a:gd name="connsiteY0" fmla="*/ 3152775 h 3152775"/>
                <a:gd name="connsiteX1" fmla="*/ 166139 w 714375"/>
                <a:gd name="connsiteY1" fmla="*/ 2633749 h 3152775"/>
                <a:gd name="connsiteX2" fmla="*/ 160531 w 714375"/>
                <a:gd name="connsiteY2" fmla="*/ 2365855 h 3152775"/>
                <a:gd name="connsiteX3" fmla="*/ 134197 w 714375"/>
                <a:gd name="connsiteY3" fmla="*/ 2126391 h 3152775"/>
                <a:gd name="connsiteX4" fmla="*/ 114300 w 714375"/>
                <a:gd name="connsiteY4" fmla="*/ 1895475 h 3152775"/>
                <a:gd name="connsiteX5" fmla="*/ 104775 w 714375"/>
                <a:gd name="connsiteY5" fmla="*/ 1743075 h 3152775"/>
                <a:gd name="connsiteX6" fmla="*/ 0 w 714375"/>
                <a:gd name="connsiteY6" fmla="*/ 323850 h 3152775"/>
                <a:gd name="connsiteX7" fmla="*/ 76200 w 714375"/>
                <a:gd name="connsiteY7" fmla="*/ 133350 h 3152775"/>
                <a:gd name="connsiteX8" fmla="*/ 180975 w 714375"/>
                <a:gd name="connsiteY8" fmla="*/ 28575 h 3152775"/>
                <a:gd name="connsiteX9" fmla="*/ 333375 w 714375"/>
                <a:gd name="connsiteY9" fmla="*/ 0 h 3152775"/>
                <a:gd name="connsiteX10" fmla="*/ 485775 w 714375"/>
                <a:gd name="connsiteY10" fmla="*/ 28575 h 3152775"/>
                <a:gd name="connsiteX11" fmla="*/ 561975 w 714375"/>
                <a:gd name="connsiteY11" fmla="*/ 104775 h 3152775"/>
                <a:gd name="connsiteX12" fmla="*/ 590550 w 714375"/>
                <a:gd name="connsiteY12" fmla="*/ 161925 h 3152775"/>
                <a:gd name="connsiteX13" fmla="*/ 714375 w 714375"/>
                <a:gd name="connsiteY13" fmla="*/ 1638300 h 3152775"/>
                <a:gd name="connsiteX14" fmla="*/ 704850 w 714375"/>
                <a:gd name="connsiteY14" fmla="*/ 1762125 h 3152775"/>
                <a:gd name="connsiteX15" fmla="*/ 685800 w 714375"/>
                <a:gd name="connsiteY15" fmla="*/ 1914525 h 3152775"/>
                <a:gd name="connsiteX16" fmla="*/ 676275 w 714375"/>
                <a:gd name="connsiteY16" fmla="*/ 2038350 h 3152775"/>
                <a:gd name="connsiteX17" fmla="*/ 666750 w 714375"/>
                <a:gd name="connsiteY17" fmla="*/ 2171700 h 3152775"/>
                <a:gd name="connsiteX18" fmla="*/ 666750 w 714375"/>
                <a:gd name="connsiteY18" fmla="*/ 2438400 h 3152775"/>
                <a:gd name="connsiteX19" fmla="*/ 657225 w 714375"/>
                <a:gd name="connsiteY19" fmla="*/ 2686050 h 3152775"/>
                <a:gd name="connsiteX20" fmla="*/ 676275 w 714375"/>
                <a:gd name="connsiteY20" fmla="*/ 2981325 h 3152775"/>
                <a:gd name="connsiteX21" fmla="*/ 676275 w 714375"/>
                <a:gd name="connsiteY21" fmla="*/ 3133725 h 3152775"/>
                <a:gd name="connsiteX22" fmla="*/ 219075 w 714375"/>
                <a:gd name="connsiteY22" fmla="*/ 3152775 h 3152775"/>
                <a:gd name="connsiteX0" fmla="*/ 178743 w 714375"/>
                <a:gd name="connsiteY0" fmla="*/ 3156357 h 3156357"/>
                <a:gd name="connsiteX1" fmla="*/ 166139 w 714375"/>
                <a:gd name="connsiteY1" fmla="*/ 2633749 h 3156357"/>
                <a:gd name="connsiteX2" fmla="*/ 160531 w 714375"/>
                <a:gd name="connsiteY2" fmla="*/ 2365855 h 3156357"/>
                <a:gd name="connsiteX3" fmla="*/ 134197 w 714375"/>
                <a:gd name="connsiteY3" fmla="*/ 2126391 h 3156357"/>
                <a:gd name="connsiteX4" fmla="*/ 114300 w 714375"/>
                <a:gd name="connsiteY4" fmla="*/ 1895475 h 3156357"/>
                <a:gd name="connsiteX5" fmla="*/ 104775 w 714375"/>
                <a:gd name="connsiteY5" fmla="*/ 1743075 h 3156357"/>
                <a:gd name="connsiteX6" fmla="*/ 0 w 714375"/>
                <a:gd name="connsiteY6" fmla="*/ 323850 h 3156357"/>
                <a:gd name="connsiteX7" fmla="*/ 76200 w 714375"/>
                <a:gd name="connsiteY7" fmla="*/ 133350 h 3156357"/>
                <a:gd name="connsiteX8" fmla="*/ 180975 w 714375"/>
                <a:gd name="connsiteY8" fmla="*/ 28575 h 3156357"/>
                <a:gd name="connsiteX9" fmla="*/ 333375 w 714375"/>
                <a:gd name="connsiteY9" fmla="*/ 0 h 3156357"/>
                <a:gd name="connsiteX10" fmla="*/ 485775 w 714375"/>
                <a:gd name="connsiteY10" fmla="*/ 28575 h 3156357"/>
                <a:gd name="connsiteX11" fmla="*/ 561975 w 714375"/>
                <a:gd name="connsiteY11" fmla="*/ 104775 h 3156357"/>
                <a:gd name="connsiteX12" fmla="*/ 590550 w 714375"/>
                <a:gd name="connsiteY12" fmla="*/ 161925 h 3156357"/>
                <a:gd name="connsiteX13" fmla="*/ 714375 w 714375"/>
                <a:gd name="connsiteY13" fmla="*/ 1638300 h 3156357"/>
                <a:gd name="connsiteX14" fmla="*/ 704850 w 714375"/>
                <a:gd name="connsiteY14" fmla="*/ 1762125 h 3156357"/>
                <a:gd name="connsiteX15" fmla="*/ 685800 w 714375"/>
                <a:gd name="connsiteY15" fmla="*/ 1914525 h 3156357"/>
                <a:gd name="connsiteX16" fmla="*/ 676275 w 714375"/>
                <a:gd name="connsiteY16" fmla="*/ 2038350 h 3156357"/>
                <a:gd name="connsiteX17" fmla="*/ 666750 w 714375"/>
                <a:gd name="connsiteY17" fmla="*/ 2171700 h 3156357"/>
                <a:gd name="connsiteX18" fmla="*/ 666750 w 714375"/>
                <a:gd name="connsiteY18" fmla="*/ 2438400 h 3156357"/>
                <a:gd name="connsiteX19" fmla="*/ 657225 w 714375"/>
                <a:gd name="connsiteY19" fmla="*/ 2686050 h 3156357"/>
                <a:gd name="connsiteX20" fmla="*/ 676275 w 714375"/>
                <a:gd name="connsiteY20" fmla="*/ 2981325 h 3156357"/>
                <a:gd name="connsiteX21" fmla="*/ 676275 w 714375"/>
                <a:gd name="connsiteY21" fmla="*/ 3133725 h 3156357"/>
                <a:gd name="connsiteX22" fmla="*/ 178743 w 714375"/>
                <a:gd name="connsiteY22" fmla="*/ 3156357 h 3156357"/>
                <a:gd name="connsiteX0" fmla="*/ 178743 w 714375"/>
                <a:gd name="connsiteY0" fmla="*/ 3156357 h 3156357"/>
                <a:gd name="connsiteX1" fmla="*/ 166139 w 714375"/>
                <a:gd name="connsiteY1" fmla="*/ 2633749 h 3156357"/>
                <a:gd name="connsiteX2" fmla="*/ 160531 w 714375"/>
                <a:gd name="connsiteY2" fmla="*/ 2365855 h 3156357"/>
                <a:gd name="connsiteX3" fmla="*/ 134197 w 714375"/>
                <a:gd name="connsiteY3" fmla="*/ 2126391 h 3156357"/>
                <a:gd name="connsiteX4" fmla="*/ 114300 w 714375"/>
                <a:gd name="connsiteY4" fmla="*/ 1895475 h 3156357"/>
                <a:gd name="connsiteX5" fmla="*/ 103097 w 714375"/>
                <a:gd name="connsiteY5" fmla="*/ 1704830 h 3156357"/>
                <a:gd name="connsiteX6" fmla="*/ 0 w 714375"/>
                <a:gd name="connsiteY6" fmla="*/ 323850 h 3156357"/>
                <a:gd name="connsiteX7" fmla="*/ 76200 w 714375"/>
                <a:gd name="connsiteY7" fmla="*/ 133350 h 3156357"/>
                <a:gd name="connsiteX8" fmla="*/ 180975 w 714375"/>
                <a:gd name="connsiteY8" fmla="*/ 28575 h 3156357"/>
                <a:gd name="connsiteX9" fmla="*/ 333375 w 714375"/>
                <a:gd name="connsiteY9" fmla="*/ 0 h 3156357"/>
                <a:gd name="connsiteX10" fmla="*/ 485775 w 714375"/>
                <a:gd name="connsiteY10" fmla="*/ 28575 h 3156357"/>
                <a:gd name="connsiteX11" fmla="*/ 561975 w 714375"/>
                <a:gd name="connsiteY11" fmla="*/ 104775 h 3156357"/>
                <a:gd name="connsiteX12" fmla="*/ 590550 w 714375"/>
                <a:gd name="connsiteY12" fmla="*/ 161925 h 3156357"/>
                <a:gd name="connsiteX13" fmla="*/ 714375 w 714375"/>
                <a:gd name="connsiteY13" fmla="*/ 1638300 h 3156357"/>
                <a:gd name="connsiteX14" fmla="*/ 704850 w 714375"/>
                <a:gd name="connsiteY14" fmla="*/ 1762125 h 3156357"/>
                <a:gd name="connsiteX15" fmla="*/ 685800 w 714375"/>
                <a:gd name="connsiteY15" fmla="*/ 1914525 h 3156357"/>
                <a:gd name="connsiteX16" fmla="*/ 676275 w 714375"/>
                <a:gd name="connsiteY16" fmla="*/ 2038350 h 3156357"/>
                <a:gd name="connsiteX17" fmla="*/ 666750 w 714375"/>
                <a:gd name="connsiteY17" fmla="*/ 2171700 h 3156357"/>
                <a:gd name="connsiteX18" fmla="*/ 666750 w 714375"/>
                <a:gd name="connsiteY18" fmla="*/ 2438400 h 3156357"/>
                <a:gd name="connsiteX19" fmla="*/ 657225 w 714375"/>
                <a:gd name="connsiteY19" fmla="*/ 2686050 h 3156357"/>
                <a:gd name="connsiteX20" fmla="*/ 676275 w 714375"/>
                <a:gd name="connsiteY20" fmla="*/ 2981325 h 3156357"/>
                <a:gd name="connsiteX21" fmla="*/ 676275 w 714375"/>
                <a:gd name="connsiteY21" fmla="*/ 3133725 h 3156357"/>
                <a:gd name="connsiteX22" fmla="*/ 178743 w 714375"/>
                <a:gd name="connsiteY22" fmla="*/ 3156357 h 3156357"/>
                <a:gd name="connsiteX0" fmla="*/ 178743 w 714375"/>
                <a:gd name="connsiteY0" fmla="*/ 3156357 h 3156357"/>
                <a:gd name="connsiteX1" fmla="*/ 166139 w 714375"/>
                <a:gd name="connsiteY1" fmla="*/ 2633749 h 3156357"/>
                <a:gd name="connsiteX2" fmla="*/ 160531 w 714375"/>
                <a:gd name="connsiteY2" fmla="*/ 2365855 h 3156357"/>
                <a:gd name="connsiteX3" fmla="*/ 134197 w 714375"/>
                <a:gd name="connsiteY3" fmla="*/ 2126391 h 3156357"/>
                <a:gd name="connsiteX4" fmla="*/ 141188 w 714375"/>
                <a:gd name="connsiteY4" fmla="*/ 1893087 h 3156357"/>
                <a:gd name="connsiteX5" fmla="*/ 103097 w 714375"/>
                <a:gd name="connsiteY5" fmla="*/ 1704830 h 3156357"/>
                <a:gd name="connsiteX6" fmla="*/ 0 w 714375"/>
                <a:gd name="connsiteY6" fmla="*/ 323850 h 3156357"/>
                <a:gd name="connsiteX7" fmla="*/ 76200 w 714375"/>
                <a:gd name="connsiteY7" fmla="*/ 133350 h 3156357"/>
                <a:gd name="connsiteX8" fmla="*/ 180975 w 714375"/>
                <a:gd name="connsiteY8" fmla="*/ 28575 h 3156357"/>
                <a:gd name="connsiteX9" fmla="*/ 333375 w 714375"/>
                <a:gd name="connsiteY9" fmla="*/ 0 h 3156357"/>
                <a:gd name="connsiteX10" fmla="*/ 485775 w 714375"/>
                <a:gd name="connsiteY10" fmla="*/ 28575 h 3156357"/>
                <a:gd name="connsiteX11" fmla="*/ 561975 w 714375"/>
                <a:gd name="connsiteY11" fmla="*/ 104775 h 3156357"/>
                <a:gd name="connsiteX12" fmla="*/ 590550 w 714375"/>
                <a:gd name="connsiteY12" fmla="*/ 161925 h 3156357"/>
                <a:gd name="connsiteX13" fmla="*/ 714375 w 714375"/>
                <a:gd name="connsiteY13" fmla="*/ 1638300 h 3156357"/>
                <a:gd name="connsiteX14" fmla="*/ 704850 w 714375"/>
                <a:gd name="connsiteY14" fmla="*/ 1762125 h 3156357"/>
                <a:gd name="connsiteX15" fmla="*/ 685800 w 714375"/>
                <a:gd name="connsiteY15" fmla="*/ 1914525 h 3156357"/>
                <a:gd name="connsiteX16" fmla="*/ 676275 w 714375"/>
                <a:gd name="connsiteY16" fmla="*/ 2038350 h 3156357"/>
                <a:gd name="connsiteX17" fmla="*/ 666750 w 714375"/>
                <a:gd name="connsiteY17" fmla="*/ 2171700 h 3156357"/>
                <a:gd name="connsiteX18" fmla="*/ 666750 w 714375"/>
                <a:gd name="connsiteY18" fmla="*/ 2438400 h 3156357"/>
                <a:gd name="connsiteX19" fmla="*/ 657225 w 714375"/>
                <a:gd name="connsiteY19" fmla="*/ 2686050 h 3156357"/>
                <a:gd name="connsiteX20" fmla="*/ 676275 w 714375"/>
                <a:gd name="connsiteY20" fmla="*/ 2981325 h 3156357"/>
                <a:gd name="connsiteX21" fmla="*/ 676275 w 714375"/>
                <a:gd name="connsiteY21" fmla="*/ 3133725 h 3156357"/>
                <a:gd name="connsiteX22" fmla="*/ 178743 w 714375"/>
                <a:gd name="connsiteY22" fmla="*/ 3156357 h 3156357"/>
                <a:gd name="connsiteX0" fmla="*/ 178743 w 714375"/>
                <a:gd name="connsiteY0" fmla="*/ 3156357 h 3156357"/>
                <a:gd name="connsiteX1" fmla="*/ 166139 w 714375"/>
                <a:gd name="connsiteY1" fmla="*/ 2633749 h 3156357"/>
                <a:gd name="connsiteX2" fmla="*/ 160531 w 714375"/>
                <a:gd name="connsiteY2" fmla="*/ 2365855 h 3156357"/>
                <a:gd name="connsiteX3" fmla="*/ 174530 w 714375"/>
                <a:gd name="connsiteY3" fmla="*/ 2122810 h 3156357"/>
                <a:gd name="connsiteX4" fmla="*/ 141188 w 714375"/>
                <a:gd name="connsiteY4" fmla="*/ 1893087 h 3156357"/>
                <a:gd name="connsiteX5" fmla="*/ 103097 w 714375"/>
                <a:gd name="connsiteY5" fmla="*/ 1704830 h 3156357"/>
                <a:gd name="connsiteX6" fmla="*/ 0 w 714375"/>
                <a:gd name="connsiteY6" fmla="*/ 323850 h 3156357"/>
                <a:gd name="connsiteX7" fmla="*/ 76200 w 714375"/>
                <a:gd name="connsiteY7" fmla="*/ 133350 h 3156357"/>
                <a:gd name="connsiteX8" fmla="*/ 180975 w 714375"/>
                <a:gd name="connsiteY8" fmla="*/ 28575 h 3156357"/>
                <a:gd name="connsiteX9" fmla="*/ 333375 w 714375"/>
                <a:gd name="connsiteY9" fmla="*/ 0 h 3156357"/>
                <a:gd name="connsiteX10" fmla="*/ 485775 w 714375"/>
                <a:gd name="connsiteY10" fmla="*/ 28575 h 3156357"/>
                <a:gd name="connsiteX11" fmla="*/ 561975 w 714375"/>
                <a:gd name="connsiteY11" fmla="*/ 104775 h 3156357"/>
                <a:gd name="connsiteX12" fmla="*/ 590550 w 714375"/>
                <a:gd name="connsiteY12" fmla="*/ 161925 h 3156357"/>
                <a:gd name="connsiteX13" fmla="*/ 714375 w 714375"/>
                <a:gd name="connsiteY13" fmla="*/ 1638300 h 3156357"/>
                <a:gd name="connsiteX14" fmla="*/ 704850 w 714375"/>
                <a:gd name="connsiteY14" fmla="*/ 1762125 h 3156357"/>
                <a:gd name="connsiteX15" fmla="*/ 685800 w 714375"/>
                <a:gd name="connsiteY15" fmla="*/ 1914525 h 3156357"/>
                <a:gd name="connsiteX16" fmla="*/ 676275 w 714375"/>
                <a:gd name="connsiteY16" fmla="*/ 2038350 h 3156357"/>
                <a:gd name="connsiteX17" fmla="*/ 666750 w 714375"/>
                <a:gd name="connsiteY17" fmla="*/ 2171700 h 3156357"/>
                <a:gd name="connsiteX18" fmla="*/ 666750 w 714375"/>
                <a:gd name="connsiteY18" fmla="*/ 2438400 h 3156357"/>
                <a:gd name="connsiteX19" fmla="*/ 657225 w 714375"/>
                <a:gd name="connsiteY19" fmla="*/ 2686050 h 3156357"/>
                <a:gd name="connsiteX20" fmla="*/ 676275 w 714375"/>
                <a:gd name="connsiteY20" fmla="*/ 2981325 h 3156357"/>
                <a:gd name="connsiteX21" fmla="*/ 676275 w 714375"/>
                <a:gd name="connsiteY21" fmla="*/ 3133725 h 3156357"/>
                <a:gd name="connsiteX22" fmla="*/ 178743 w 714375"/>
                <a:gd name="connsiteY22" fmla="*/ 3156357 h 3156357"/>
                <a:gd name="connsiteX0" fmla="*/ 178743 w 714375"/>
                <a:gd name="connsiteY0" fmla="*/ 3156357 h 3156357"/>
                <a:gd name="connsiteX1" fmla="*/ 166139 w 714375"/>
                <a:gd name="connsiteY1" fmla="*/ 2633749 h 3156357"/>
                <a:gd name="connsiteX2" fmla="*/ 188259 w 714375"/>
                <a:gd name="connsiteY2" fmla="*/ 2382588 h 3156357"/>
                <a:gd name="connsiteX3" fmla="*/ 174530 w 714375"/>
                <a:gd name="connsiteY3" fmla="*/ 2122810 h 3156357"/>
                <a:gd name="connsiteX4" fmla="*/ 141188 w 714375"/>
                <a:gd name="connsiteY4" fmla="*/ 1893087 h 3156357"/>
                <a:gd name="connsiteX5" fmla="*/ 103097 w 714375"/>
                <a:gd name="connsiteY5" fmla="*/ 1704830 h 3156357"/>
                <a:gd name="connsiteX6" fmla="*/ 0 w 714375"/>
                <a:gd name="connsiteY6" fmla="*/ 323850 h 3156357"/>
                <a:gd name="connsiteX7" fmla="*/ 76200 w 714375"/>
                <a:gd name="connsiteY7" fmla="*/ 133350 h 3156357"/>
                <a:gd name="connsiteX8" fmla="*/ 180975 w 714375"/>
                <a:gd name="connsiteY8" fmla="*/ 28575 h 3156357"/>
                <a:gd name="connsiteX9" fmla="*/ 333375 w 714375"/>
                <a:gd name="connsiteY9" fmla="*/ 0 h 3156357"/>
                <a:gd name="connsiteX10" fmla="*/ 485775 w 714375"/>
                <a:gd name="connsiteY10" fmla="*/ 28575 h 3156357"/>
                <a:gd name="connsiteX11" fmla="*/ 561975 w 714375"/>
                <a:gd name="connsiteY11" fmla="*/ 104775 h 3156357"/>
                <a:gd name="connsiteX12" fmla="*/ 590550 w 714375"/>
                <a:gd name="connsiteY12" fmla="*/ 161925 h 3156357"/>
                <a:gd name="connsiteX13" fmla="*/ 714375 w 714375"/>
                <a:gd name="connsiteY13" fmla="*/ 1638300 h 3156357"/>
                <a:gd name="connsiteX14" fmla="*/ 704850 w 714375"/>
                <a:gd name="connsiteY14" fmla="*/ 1762125 h 3156357"/>
                <a:gd name="connsiteX15" fmla="*/ 685800 w 714375"/>
                <a:gd name="connsiteY15" fmla="*/ 1914525 h 3156357"/>
                <a:gd name="connsiteX16" fmla="*/ 676275 w 714375"/>
                <a:gd name="connsiteY16" fmla="*/ 2038350 h 3156357"/>
                <a:gd name="connsiteX17" fmla="*/ 666750 w 714375"/>
                <a:gd name="connsiteY17" fmla="*/ 2171700 h 3156357"/>
                <a:gd name="connsiteX18" fmla="*/ 666750 w 714375"/>
                <a:gd name="connsiteY18" fmla="*/ 2438400 h 3156357"/>
                <a:gd name="connsiteX19" fmla="*/ 657225 w 714375"/>
                <a:gd name="connsiteY19" fmla="*/ 2686050 h 3156357"/>
                <a:gd name="connsiteX20" fmla="*/ 676275 w 714375"/>
                <a:gd name="connsiteY20" fmla="*/ 2981325 h 3156357"/>
                <a:gd name="connsiteX21" fmla="*/ 676275 w 714375"/>
                <a:gd name="connsiteY21" fmla="*/ 3133725 h 3156357"/>
                <a:gd name="connsiteX22" fmla="*/ 178743 w 714375"/>
                <a:gd name="connsiteY22" fmla="*/ 3156357 h 3156357"/>
                <a:gd name="connsiteX0" fmla="*/ 178743 w 714375"/>
                <a:gd name="connsiteY0" fmla="*/ 3156357 h 3156357"/>
                <a:gd name="connsiteX1" fmla="*/ 219077 w 714375"/>
                <a:gd name="connsiteY1" fmla="*/ 2609852 h 3156357"/>
                <a:gd name="connsiteX2" fmla="*/ 188259 w 714375"/>
                <a:gd name="connsiteY2" fmla="*/ 2382588 h 3156357"/>
                <a:gd name="connsiteX3" fmla="*/ 174530 w 714375"/>
                <a:gd name="connsiteY3" fmla="*/ 2122810 h 3156357"/>
                <a:gd name="connsiteX4" fmla="*/ 141188 w 714375"/>
                <a:gd name="connsiteY4" fmla="*/ 1893087 h 3156357"/>
                <a:gd name="connsiteX5" fmla="*/ 103097 w 714375"/>
                <a:gd name="connsiteY5" fmla="*/ 1704830 h 3156357"/>
                <a:gd name="connsiteX6" fmla="*/ 0 w 714375"/>
                <a:gd name="connsiteY6" fmla="*/ 323850 h 3156357"/>
                <a:gd name="connsiteX7" fmla="*/ 76200 w 714375"/>
                <a:gd name="connsiteY7" fmla="*/ 133350 h 3156357"/>
                <a:gd name="connsiteX8" fmla="*/ 180975 w 714375"/>
                <a:gd name="connsiteY8" fmla="*/ 28575 h 3156357"/>
                <a:gd name="connsiteX9" fmla="*/ 333375 w 714375"/>
                <a:gd name="connsiteY9" fmla="*/ 0 h 3156357"/>
                <a:gd name="connsiteX10" fmla="*/ 485775 w 714375"/>
                <a:gd name="connsiteY10" fmla="*/ 28575 h 3156357"/>
                <a:gd name="connsiteX11" fmla="*/ 561975 w 714375"/>
                <a:gd name="connsiteY11" fmla="*/ 104775 h 3156357"/>
                <a:gd name="connsiteX12" fmla="*/ 590550 w 714375"/>
                <a:gd name="connsiteY12" fmla="*/ 161925 h 3156357"/>
                <a:gd name="connsiteX13" fmla="*/ 714375 w 714375"/>
                <a:gd name="connsiteY13" fmla="*/ 1638300 h 3156357"/>
                <a:gd name="connsiteX14" fmla="*/ 704850 w 714375"/>
                <a:gd name="connsiteY14" fmla="*/ 1762125 h 3156357"/>
                <a:gd name="connsiteX15" fmla="*/ 685800 w 714375"/>
                <a:gd name="connsiteY15" fmla="*/ 1914525 h 3156357"/>
                <a:gd name="connsiteX16" fmla="*/ 676275 w 714375"/>
                <a:gd name="connsiteY16" fmla="*/ 2038350 h 3156357"/>
                <a:gd name="connsiteX17" fmla="*/ 666750 w 714375"/>
                <a:gd name="connsiteY17" fmla="*/ 2171700 h 3156357"/>
                <a:gd name="connsiteX18" fmla="*/ 666750 w 714375"/>
                <a:gd name="connsiteY18" fmla="*/ 2438400 h 3156357"/>
                <a:gd name="connsiteX19" fmla="*/ 657225 w 714375"/>
                <a:gd name="connsiteY19" fmla="*/ 2686050 h 3156357"/>
                <a:gd name="connsiteX20" fmla="*/ 676275 w 714375"/>
                <a:gd name="connsiteY20" fmla="*/ 2981325 h 3156357"/>
                <a:gd name="connsiteX21" fmla="*/ 676275 w 714375"/>
                <a:gd name="connsiteY21" fmla="*/ 3133725 h 3156357"/>
                <a:gd name="connsiteX22" fmla="*/ 178743 w 714375"/>
                <a:gd name="connsiteY22" fmla="*/ 3156357 h 3156357"/>
                <a:gd name="connsiteX0" fmla="*/ 231680 w 714375"/>
                <a:gd name="connsiteY0" fmla="*/ 3132458 h 3133725"/>
                <a:gd name="connsiteX1" fmla="*/ 219077 w 714375"/>
                <a:gd name="connsiteY1" fmla="*/ 2609852 h 3133725"/>
                <a:gd name="connsiteX2" fmla="*/ 188259 w 714375"/>
                <a:gd name="connsiteY2" fmla="*/ 2382588 h 3133725"/>
                <a:gd name="connsiteX3" fmla="*/ 174530 w 714375"/>
                <a:gd name="connsiteY3" fmla="*/ 2122810 h 3133725"/>
                <a:gd name="connsiteX4" fmla="*/ 141188 w 714375"/>
                <a:gd name="connsiteY4" fmla="*/ 189308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31680 w 714375"/>
                <a:gd name="connsiteY22" fmla="*/ 3132458 h 3133725"/>
                <a:gd name="connsiteX0" fmla="*/ 231680 w 714375"/>
                <a:gd name="connsiteY0" fmla="*/ 3132458 h 3133725"/>
                <a:gd name="connsiteX1" fmla="*/ 219077 w 714375"/>
                <a:gd name="connsiteY1" fmla="*/ 2609852 h 3133725"/>
                <a:gd name="connsiteX2" fmla="*/ 188259 w 714375"/>
                <a:gd name="connsiteY2" fmla="*/ 2382588 h 3133725"/>
                <a:gd name="connsiteX3" fmla="*/ 174530 w 714375"/>
                <a:gd name="connsiteY3" fmla="*/ 2122810 h 3133725"/>
                <a:gd name="connsiteX4" fmla="*/ 167237 w 714375"/>
                <a:gd name="connsiteY4" fmla="*/ 187157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31680 w 714375"/>
                <a:gd name="connsiteY22" fmla="*/ 3132458 h 3133725"/>
                <a:gd name="connsiteX0" fmla="*/ 231680 w 714375"/>
                <a:gd name="connsiteY0" fmla="*/ 3132458 h 3133725"/>
                <a:gd name="connsiteX1" fmla="*/ 219077 w 714375"/>
                <a:gd name="connsiteY1" fmla="*/ 2609852 h 3133725"/>
                <a:gd name="connsiteX2" fmla="*/ 188259 w 714375"/>
                <a:gd name="connsiteY2" fmla="*/ 2382588 h 3133725"/>
                <a:gd name="connsiteX3" fmla="*/ 214862 w 714375"/>
                <a:gd name="connsiteY3" fmla="*/ 2119228 h 3133725"/>
                <a:gd name="connsiteX4" fmla="*/ 167237 w 714375"/>
                <a:gd name="connsiteY4" fmla="*/ 187157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31680 w 714375"/>
                <a:gd name="connsiteY22" fmla="*/ 3132458 h 3133725"/>
                <a:gd name="connsiteX0" fmla="*/ 231680 w 714375"/>
                <a:gd name="connsiteY0" fmla="*/ 3132458 h 3133725"/>
                <a:gd name="connsiteX1" fmla="*/ 219077 w 714375"/>
                <a:gd name="connsiteY1" fmla="*/ 2609852 h 3133725"/>
                <a:gd name="connsiteX2" fmla="*/ 255481 w 714375"/>
                <a:gd name="connsiteY2" fmla="*/ 2376617 h 3133725"/>
                <a:gd name="connsiteX3" fmla="*/ 214862 w 714375"/>
                <a:gd name="connsiteY3" fmla="*/ 2119228 h 3133725"/>
                <a:gd name="connsiteX4" fmla="*/ 167237 w 714375"/>
                <a:gd name="connsiteY4" fmla="*/ 187157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31680 w 714375"/>
                <a:gd name="connsiteY22" fmla="*/ 3132458 h 3133725"/>
                <a:gd name="connsiteX0" fmla="*/ 231680 w 714375"/>
                <a:gd name="connsiteY0" fmla="*/ 3132458 h 3133725"/>
                <a:gd name="connsiteX1" fmla="*/ 260249 w 714375"/>
                <a:gd name="connsiteY1" fmla="*/ 2625392 h 3133725"/>
                <a:gd name="connsiteX2" fmla="*/ 255481 w 714375"/>
                <a:gd name="connsiteY2" fmla="*/ 2376617 h 3133725"/>
                <a:gd name="connsiteX3" fmla="*/ 214862 w 714375"/>
                <a:gd name="connsiteY3" fmla="*/ 2119228 h 3133725"/>
                <a:gd name="connsiteX4" fmla="*/ 167237 w 714375"/>
                <a:gd name="connsiteY4" fmla="*/ 187157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31680 w 714375"/>
                <a:gd name="connsiteY22" fmla="*/ 3132458 h 3133725"/>
                <a:gd name="connsiteX0" fmla="*/ 258568 w 714375"/>
                <a:gd name="connsiteY0" fmla="*/ 3130070 h 3133725"/>
                <a:gd name="connsiteX1" fmla="*/ 260249 w 714375"/>
                <a:gd name="connsiteY1" fmla="*/ 2625392 h 3133725"/>
                <a:gd name="connsiteX2" fmla="*/ 255481 w 714375"/>
                <a:gd name="connsiteY2" fmla="*/ 2376617 h 3133725"/>
                <a:gd name="connsiteX3" fmla="*/ 214862 w 714375"/>
                <a:gd name="connsiteY3" fmla="*/ 2119228 h 3133725"/>
                <a:gd name="connsiteX4" fmla="*/ 167237 w 714375"/>
                <a:gd name="connsiteY4" fmla="*/ 187157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58568 w 714375"/>
                <a:gd name="connsiteY22" fmla="*/ 3130070 h 3133725"/>
                <a:gd name="connsiteX0" fmla="*/ 258568 w 714375"/>
                <a:gd name="connsiteY0" fmla="*/ 3130070 h 3133725"/>
                <a:gd name="connsiteX1" fmla="*/ 277051 w 714375"/>
                <a:gd name="connsiteY1" fmla="*/ 2700688 h 3133725"/>
                <a:gd name="connsiteX2" fmla="*/ 255481 w 714375"/>
                <a:gd name="connsiteY2" fmla="*/ 2376617 h 3133725"/>
                <a:gd name="connsiteX3" fmla="*/ 214862 w 714375"/>
                <a:gd name="connsiteY3" fmla="*/ 2119228 h 3133725"/>
                <a:gd name="connsiteX4" fmla="*/ 167237 w 714375"/>
                <a:gd name="connsiteY4" fmla="*/ 187157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58568 w 714375"/>
                <a:gd name="connsiteY22" fmla="*/ 3130070 h 3133725"/>
                <a:gd name="connsiteX0" fmla="*/ 298900 w 714375"/>
                <a:gd name="connsiteY0" fmla="*/ 3126489 h 3133725"/>
                <a:gd name="connsiteX1" fmla="*/ 277051 w 714375"/>
                <a:gd name="connsiteY1" fmla="*/ 2700688 h 3133725"/>
                <a:gd name="connsiteX2" fmla="*/ 255481 w 714375"/>
                <a:gd name="connsiteY2" fmla="*/ 2376617 h 3133725"/>
                <a:gd name="connsiteX3" fmla="*/ 214862 w 714375"/>
                <a:gd name="connsiteY3" fmla="*/ 2119228 h 3133725"/>
                <a:gd name="connsiteX4" fmla="*/ 167237 w 714375"/>
                <a:gd name="connsiteY4" fmla="*/ 1871577 h 3133725"/>
                <a:gd name="connsiteX5" fmla="*/ 103097 w 714375"/>
                <a:gd name="connsiteY5" fmla="*/ 1704830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98900 w 714375"/>
                <a:gd name="connsiteY22" fmla="*/ 3126489 h 3133725"/>
                <a:gd name="connsiteX0" fmla="*/ 298900 w 714375"/>
                <a:gd name="connsiteY0" fmla="*/ 3126489 h 3133725"/>
                <a:gd name="connsiteX1" fmla="*/ 277051 w 714375"/>
                <a:gd name="connsiteY1" fmla="*/ 2700688 h 3133725"/>
                <a:gd name="connsiteX2" fmla="*/ 255481 w 714375"/>
                <a:gd name="connsiteY2" fmla="*/ 2376617 h 3133725"/>
                <a:gd name="connsiteX3" fmla="*/ 214862 w 714375"/>
                <a:gd name="connsiteY3" fmla="*/ 2119228 h 3133725"/>
                <a:gd name="connsiteX4" fmla="*/ 167237 w 714375"/>
                <a:gd name="connsiteY4" fmla="*/ 1871577 h 3133725"/>
                <a:gd name="connsiteX5" fmla="*/ 115701 w 714375"/>
                <a:gd name="connsiteY5" fmla="*/ 1684514 h 3133725"/>
                <a:gd name="connsiteX6" fmla="*/ 0 w 714375"/>
                <a:gd name="connsiteY6" fmla="*/ 323850 h 3133725"/>
                <a:gd name="connsiteX7" fmla="*/ 76200 w 714375"/>
                <a:gd name="connsiteY7" fmla="*/ 133350 h 3133725"/>
                <a:gd name="connsiteX8" fmla="*/ 180975 w 714375"/>
                <a:gd name="connsiteY8" fmla="*/ 28575 h 3133725"/>
                <a:gd name="connsiteX9" fmla="*/ 333375 w 714375"/>
                <a:gd name="connsiteY9" fmla="*/ 0 h 3133725"/>
                <a:gd name="connsiteX10" fmla="*/ 485775 w 714375"/>
                <a:gd name="connsiteY10" fmla="*/ 28575 h 3133725"/>
                <a:gd name="connsiteX11" fmla="*/ 561975 w 714375"/>
                <a:gd name="connsiteY11" fmla="*/ 104775 h 3133725"/>
                <a:gd name="connsiteX12" fmla="*/ 590550 w 714375"/>
                <a:gd name="connsiteY12" fmla="*/ 161925 h 3133725"/>
                <a:gd name="connsiteX13" fmla="*/ 714375 w 714375"/>
                <a:gd name="connsiteY13" fmla="*/ 1638300 h 3133725"/>
                <a:gd name="connsiteX14" fmla="*/ 704850 w 714375"/>
                <a:gd name="connsiteY14" fmla="*/ 1762125 h 3133725"/>
                <a:gd name="connsiteX15" fmla="*/ 685800 w 714375"/>
                <a:gd name="connsiteY15" fmla="*/ 1914525 h 3133725"/>
                <a:gd name="connsiteX16" fmla="*/ 676275 w 714375"/>
                <a:gd name="connsiteY16" fmla="*/ 2038350 h 3133725"/>
                <a:gd name="connsiteX17" fmla="*/ 666750 w 714375"/>
                <a:gd name="connsiteY17" fmla="*/ 2171700 h 3133725"/>
                <a:gd name="connsiteX18" fmla="*/ 666750 w 714375"/>
                <a:gd name="connsiteY18" fmla="*/ 2438400 h 3133725"/>
                <a:gd name="connsiteX19" fmla="*/ 657225 w 714375"/>
                <a:gd name="connsiteY19" fmla="*/ 2686050 h 3133725"/>
                <a:gd name="connsiteX20" fmla="*/ 676275 w 714375"/>
                <a:gd name="connsiteY20" fmla="*/ 2981325 h 3133725"/>
                <a:gd name="connsiteX21" fmla="*/ 676275 w 714375"/>
                <a:gd name="connsiteY21" fmla="*/ 3133725 h 3133725"/>
                <a:gd name="connsiteX22" fmla="*/ 298900 w 714375"/>
                <a:gd name="connsiteY22" fmla="*/ 3126489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4375" h="3133725">
                  <a:moveTo>
                    <a:pt x="298900" y="3126489"/>
                  </a:moveTo>
                  <a:cubicBezTo>
                    <a:pt x="299460" y="2958263"/>
                    <a:pt x="276491" y="2868914"/>
                    <a:pt x="277051" y="2700688"/>
                  </a:cubicBezTo>
                  <a:cubicBezTo>
                    <a:pt x="275462" y="2617763"/>
                    <a:pt x="257070" y="2459542"/>
                    <a:pt x="255481" y="2376617"/>
                  </a:cubicBezTo>
                  <a:lnTo>
                    <a:pt x="214862" y="2119228"/>
                  </a:lnTo>
                  <a:lnTo>
                    <a:pt x="167237" y="1871577"/>
                  </a:lnTo>
                  <a:lnTo>
                    <a:pt x="115701" y="1684514"/>
                  </a:lnTo>
                  <a:lnTo>
                    <a:pt x="0" y="323850"/>
                  </a:lnTo>
                  <a:lnTo>
                    <a:pt x="76200" y="133350"/>
                  </a:lnTo>
                  <a:lnTo>
                    <a:pt x="180975" y="28575"/>
                  </a:lnTo>
                  <a:lnTo>
                    <a:pt x="333375" y="0"/>
                  </a:lnTo>
                  <a:lnTo>
                    <a:pt x="485775" y="28575"/>
                  </a:lnTo>
                  <a:lnTo>
                    <a:pt x="561975" y="104775"/>
                  </a:lnTo>
                  <a:lnTo>
                    <a:pt x="590550" y="161925"/>
                  </a:lnTo>
                  <a:lnTo>
                    <a:pt x="714375" y="1638300"/>
                  </a:lnTo>
                  <a:lnTo>
                    <a:pt x="704850" y="1762125"/>
                  </a:lnTo>
                  <a:lnTo>
                    <a:pt x="685800" y="1914525"/>
                  </a:lnTo>
                  <a:lnTo>
                    <a:pt x="676275" y="2038350"/>
                  </a:lnTo>
                  <a:lnTo>
                    <a:pt x="666750" y="2171700"/>
                  </a:lnTo>
                  <a:lnTo>
                    <a:pt x="666750" y="2438400"/>
                  </a:lnTo>
                  <a:lnTo>
                    <a:pt x="657225" y="2686050"/>
                  </a:lnTo>
                  <a:lnTo>
                    <a:pt x="676275" y="2981325"/>
                  </a:lnTo>
                  <a:lnTo>
                    <a:pt x="676275" y="3133725"/>
                  </a:lnTo>
                  <a:lnTo>
                    <a:pt x="298900" y="3126489"/>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3" name="直線コネクタ 92"/>
            <p:cNvCxnSpPr/>
            <p:nvPr/>
          </p:nvCxnSpPr>
          <p:spPr>
            <a:xfrm rot="21356588" flipH="1">
              <a:off x="8115018" y="3642474"/>
              <a:ext cx="150541" cy="1125663"/>
            </a:xfrm>
            <a:prstGeom prst="line">
              <a:avLst/>
            </a:prstGeom>
            <a:ln w="38100">
              <a:gradFill flip="none" rotWithShape="1">
                <a:gsLst>
                  <a:gs pos="0">
                    <a:schemeClr val="tx2">
                      <a:lumMod val="20000"/>
                      <a:lumOff val="80000"/>
                    </a:schemeClr>
                  </a:gs>
                  <a:gs pos="35000">
                    <a:schemeClr val="tx2">
                      <a:lumMod val="40000"/>
                      <a:lumOff val="60000"/>
                    </a:schemeClr>
                  </a:gs>
                  <a:gs pos="100000">
                    <a:schemeClr val="accent1">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cxnSp>
        <p:sp>
          <p:nvSpPr>
            <p:cNvPr id="94" name="フリーフォーム 93"/>
            <p:cNvSpPr/>
            <p:nvPr/>
          </p:nvSpPr>
          <p:spPr>
            <a:xfrm rot="21356588" flipH="1">
              <a:off x="8196895" y="4801931"/>
              <a:ext cx="54058" cy="1136455"/>
            </a:xfrm>
            <a:custGeom>
              <a:avLst/>
              <a:gdLst>
                <a:gd name="connsiteX0" fmla="*/ 47625 w 57150"/>
                <a:gd name="connsiteY0" fmla="*/ 0 h 1428750"/>
                <a:gd name="connsiteX1" fmla="*/ 28575 w 57150"/>
                <a:gd name="connsiteY1" fmla="*/ 180975 h 1428750"/>
                <a:gd name="connsiteX2" fmla="*/ 0 w 57150"/>
                <a:gd name="connsiteY2" fmla="*/ 409575 h 1428750"/>
                <a:gd name="connsiteX3" fmla="*/ 0 w 57150"/>
                <a:gd name="connsiteY3" fmla="*/ 619125 h 1428750"/>
                <a:gd name="connsiteX4" fmla="*/ 0 w 57150"/>
                <a:gd name="connsiteY4" fmla="*/ 876300 h 1428750"/>
                <a:gd name="connsiteX5" fmla="*/ 38100 w 57150"/>
                <a:gd name="connsiteY5" fmla="*/ 1114425 h 1428750"/>
                <a:gd name="connsiteX6" fmla="*/ 57150 w 57150"/>
                <a:gd name="connsiteY6" fmla="*/ 1428750 h 1428750"/>
                <a:gd name="connsiteX0" fmla="*/ 49036 w 58561"/>
                <a:gd name="connsiteY0" fmla="*/ 0 h 1428750"/>
                <a:gd name="connsiteX1" fmla="*/ 29986 w 58561"/>
                <a:gd name="connsiteY1" fmla="*/ 180975 h 1428750"/>
                <a:gd name="connsiteX2" fmla="*/ 20461 w 58561"/>
                <a:gd name="connsiteY2" fmla="*/ 390525 h 1428750"/>
                <a:gd name="connsiteX3" fmla="*/ 1411 w 58561"/>
                <a:gd name="connsiteY3" fmla="*/ 619125 h 1428750"/>
                <a:gd name="connsiteX4" fmla="*/ 1411 w 58561"/>
                <a:gd name="connsiteY4" fmla="*/ 876300 h 1428750"/>
                <a:gd name="connsiteX5" fmla="*/ 39511 w 58561"/>
                <a:gd name="connsiteY5" fmla="*/ 1114425 h 1428750"/>
                <a:gd name="connsiteX6" fmla="*/ 58561 w 58561"/>
                <a:gd name="connsiteY6" fmla="*/ 1428750 h 1428750"/>
                <a:gd name="connsiteX0" fmla="*/ 47781 w 57306"/>
                <a:gd name="connsiteY0" fmla="*/ 0 h 1428750"/>
                <a:gd name="connsiteX1" fmla="*/ 28731 w 57306"/>
                <a:gd name="connsiteY1" fmla="*/ 180975 h 1428750"/>
                <a:gd name="connsiteX2" fmla="*/ 19206 w 57306"/>
                <a:gd name="connsiteY2" fmla="*/ 390525 h 1428750"/>
                <a:gd name="connsiteX3" fmla="*/ 156 w 57306"/>
                <a:gd name="connsiteY3" fmla="*/ 619125 h 1428750"/>
                <a:gd name="connsiteX4" fmla="*/ 9681 w 57306"/>
                <a:gd name="connsiteY4" fmla="*/ 876300 h 1428750"/>
                <a:gd name="connsiteX5" fmla="*/ 38256 w 57306"/>
                <a:gd name="connsiteY5" fmla="*/ 1114425 h 1428750"/>
                <a:gd name="connsiteX6" fmla="*/ 57306 w 57306"/>
                <a:gd name="connsiteY6" fmla="*/ 1428750 h 1428750"/>
                <a:gd name="connsiteX0" fmla="*/ 47781 w 57306"/>
                <a:gd name="connsiteY0" fmla="*/ 0 h 1428750"/>
                <a:gd name="connsiteX1" fmla="*/ 28731 w 57306"/>
                <a:gd name="connsiteY1" fmla="*/ 180975 h 1428750"/>
                <a:gd name="connsiteX2" fmla="*/ 19206 w 57306"/>
                <a:gd name="connsiteY2" fmla="*/ 390525 h 1428750"/>
                <a:gd name="connsiteX3" fmla="*/ 156 w 57306"/>
                <a:gd name="connsiteY3" fmla="*/ 619125 h 1428750"/>
                <a:gd name="connsiteX4" fmla="*/ 9681 w 57306"/>
                <a:gd name="connsiteY4" fmla="*/ 876300 h 1428750"/>
                <a:gd name="connsiteX5" fmla="*/ 9681 w 57306"/>
                <a:gd name="connsiteY5" fmla="*/ 1114425 h 1428750"/>
                <a:gd name="connsiteX6" fmla="*/ 57306 w 57306"/>
                <a:gd name="connsiteY6" fmla="*/ 1428750 h 1428750"/>
                <a:gd name="connsiteX0" fmla="*/ 47781 w 47781"/>
                <a:gd name="connsiteY0" fmla="*/ 0 h 1428750"/>
                <a:gd name="connsiteX1" fmla="*/ 28731 w 47781"/>
                <a:gd name="connsiteY1" fmla="*/ 180975 h 1428750"/>
                <a:gd name="connsiteX2" fmla="*/ 19206 w 47781"/>
                <a:gd name="connsiteY2" fmla="*/ 390525 h 1428750"/>
                <a:gd name="connsiteX3" fmla="*/ 156 w 47781"/>
                <a:gd name="connsiteY3" fmla="*/ 619125 h 1428750"/>
                <a:gd name="connsiteX4" fmla="*/ 9681 w 47781"/>
                <a:gd name="connsiteY4" fmla="*/ 876300 h 1428750"/>
                <a:gd name="connsiteX5" fmla="*/ 9681 w 47781"/>
                <a:gd name="connsiteY5" fmla="*/ 1114425 h 1428750"/>
                <a:gd name="connsiteX6" fmla="*/ 28731 w 47781"/>
                <a:gd name="connsiteY6"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81" h="1428750">
                  <a:moveTo>
                    <a:pt x="47781" y="0"/>
                  </a:moveTo>
                  <a:lnTo>
                    <a:pt x="28731" y="180975"/>
                  </a:lnTo>
                  <a:lnTo>
                    <a:pt x="19206" y="390525"/>
                  </a:lnTo>
                  <a:cubicBezTo>
                    <a:pt x="12856" y="466725"/>
                    <a:pt x="1743" y="538163"/>
                    <a:pt x="156" y="619125"/>
                  </a:cubicBezTo>
                  <a:cubicBezTo>
                    <a:pt x="-1431" y="700087"/>
                    <a:pt x="9681" y="790575"/>
                    <a:pt x="9681" y="876300"/>
                  </a:cubicBezTo>
                  <a:lnTo>
                    <a:pt x="9681" y="1114425"/>
                  </a:lnTo>
                  <a:lnTo>
                    <a:pt x="28731" y="14287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テキスト ボックス 68"/>
          <p:cNvSpPr txBox="1"/>
          <p:nvPr/>
        </p:nvSpPr>
        <p:spPr>
          <a:xfrm>
            <a:off x="33734" y="3870902"/>
            <a:ext cx="5372007" cy="523220"/>
          </a:xfrm>
          <a:prstGeom prst="rect">
            <a:avLst/>
          </a:prstGeom>
          <a:noFill/>
        </p:spPr>
        <p:txBody>
          <a:bodyPr wrap="square" rtlCol="0">
            <a:spAutoFit/>
          </a:bodyPr>
          <a:lstStyle/>
          <a:p>
            <a:r>
              <a:rPr lang="ja-JP" altLang="en-US" sz="2800" dirty="0" smtClean="0">
                <a:solidFill>
                  <a:srgbClr val="006600"/>
                </a:solidFill>
                <a:latin typeface="HGP創英角ﾎﾟｯﾌﾟ体" panose="040B0A00000000000000" pitchFamily="50" charset="-128"/>
                <a:ea typeface="HGP創英角ﾎﾟｯﾌﾟ体" panose="040B0A00000000000000" pitchFamily="50" charset="-128"/>
              </a:rPr>
              <a:t>歯が生えかわっている途中</a:t>
            </a:r>
            <a:endParaRPr kumimoji="1" lang="ja-JP" altLang="en-US" sz="2800" dirty="0">
              <a:solidFill>
                <a:srgbClr val="006600"/>
              </a:solidFill>
              <a:latin typeface="HGP創英角ﾎﾟｯﾌﾟ体" panose="040B0A00000000000000" pitchFamily="50" charset="-128"/>
              <a:ea typeface="HGP創英角ﾎﾟｯﾌﾟ体" panose="040B0A00000000000000" pitchFamily="50" charset="-128"/>
            </a:endParaRPr>
          </a:p>
        </p:txBody>
      </p:sp>
      <p:sp>
        <p:nvSpPr>
          <p:cNvPr id="71" name="フリーフォーム 70"/>
          <p:cNvSpPr/>
          <p:nvPr/>
        </p:nvSpPr>
        <p:spPr>
          <a:xfrm>
            <a:off x="107504" y="4397094"/>
            <a:ext cx="3248025" cy="1295400"/>
          </a:xfrm>
          <a:custGeom>
            <a:avLst/>
            <a:gdLst>
              <a:gd name="connsiteX0" fmla="*/ 3228975 w 3248025"/>
              <a:gd name="connsiteY0" fmla="*/ 114300 h 1295400"/>
              <a:gd name="connsiteX1" fmla="*/ 3248025 w 3248025"/>
              <a:gd name="connsiteY1" fmla="*/ 1171575 h 1295400"/>
              <a:gd name="connsiteX2" fmla="*/ 0 w 3248025"/>
              <a:gd name="connsiteY2" fmla="*/ 1295400 h 1295400"/>
              <a:gd name="connsiteX3" fmla="*/ 19050 w 3248025"/>
              <a:gd name="connsiteY3" fmla="*/ 0 h 1295400"/>
              <a:gd name="connsiteX4" fmla="*/ 3238500 w 3248025"/>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025" h="1295400">
                <a:moveTo>
                  <a:pt x="3228975" y="114300"/>
                </a:moveTo>
                <a:lnTo>
                  <a:pt x="3248025" y="1171575"/>
                </a:lnTo>
                <a:lnTo>
                  <a:pt x="0" y="1295400"/>
                </a:lnTo>
                <a:lnTo>
                  <a:pt x="19050" y="0"/>
                </a:lnTo>
                <a:lnTo>
                  <a:pt x="3238500" y="0"/>
                </a:lnTo>
              </a:path>
            </a:pathLst>
          </a:custGeom>
          <a:gradFill flip="none" rotWithShape="1">
            <a:gsLst>
              <a:gs pos="0">
                <a:srgbClr val="CA4642"/>
              </a:gs>
              <a:gs pos="45000">
                <a:srgbClr val="D05B58"/>
              </a:gs>
              <a:gs pos="68000">
                <a:srgbClr val="D46966"/>
              </a:gs>
              <a:gs pos="85000">
                <a:srgbClr val="E29C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118407" y="5387694"/>
            <a:ext cx="228600" cy="1009650"/>
          </a:xfrm>
          <a:custGeom>
            <a:avLst/>
            <a:gdLst>
              <a:gd name="connsiteX0" fmla="*/ 0 w 228600"/>
              <a:gd name="connsiteY0" fmla="*/ 1009650 h 1009650"/>
              <a:gd name="connsiteX1" fmla="*/ 66675 w 228600"/>
              <a:gd name="connsiteY1" fmla="*/ 981075 h 1009650"/>
              <a:gd name="connsiteX2" fmla="*/ 171450 w 228600"/>
              <a:gd name="connsiteY2" fmla="*/ 876300 h 1009650"/>
              <a:gd name="connsiteX3" fmla="*/ 228600 w 228600"/>
              <a:gd name="connsiteY3" fmla="*/ 790575 h 1009650"/>
              <a:gd name="connsiteX4" fmla="*/ 200025 w 228600"/>
              <a:gd name="connsiteY4" fmla="*/ 485775 h 1009650"/>
              <a:gd name="connsiteX5" fmla="*/ 200025 w 228600"/>
              <a:gd name="connsiteY5" fmla="*/ 200025 h 1009650"/>
              <a:gd name="connsiteX6" fmla="*/ 171450 w 228600"/>
              <a:gd name="connsiteY6" fmla="*/ 171450 h 1009650"/>
              <a:gd name="connsiteX7" fmla="*/ 104775 w 228600"/>
              <a:gd name="connsiteY7" fmla="*/ 85725 h 1009650"/>
              <a:gd name="connsiteX8" fmla="*/ 66675 w 228600"/>
              <a:gd name="connsiteY8" fmla="*/ 28575 h 1009650"/>
              <a:gd name="connsiteX9" fmla="*/ 0 w 228600"/>
              <a:gd name="connsiteY9" fmla="*/ 0 h 1009650"/>
              <a:gd name="connsiteX10" fmla="*/ 0 w 228600"/>
              <a:gd name="connsiteY10"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1009650">
                <a:moveTo>
                  <a:pt x="0" y="1009650"/>
                </a:moveTo>
                <a:lnTo>
                  <a:pt x="66675" y="981075"/>
                </a:lnTo>
                <a:lnTo>
                  <a:pt x="171450" y="876300"/>
                </a:lnTo>
                <a:lnTo>
                  <a:pt x="228600" y="790575"/>
                </a:lnTo>
                <a:lnTo>
                  <a:pt x="200025" y="485775"/>
                </a:lnTo>
                <a:lnTo>
                  <a:pt x="200025" y="200025"/>
                </a:lnTo>
                <a:lnTo>
                  <a:pt x="171450" y="171450"/>
                </a:lnTo>
                <a:lnTo>
                  <a:pt x="104775" y="85725"/>
                </a:lnTo>
                <a:lnTo>
                  <a:pt x="66675" y="28575"/>
                </a:lnTo>
                <a:lnTo>
                  <a:pt x="0" y="0"/>
                </a:lnTo>
                <a:lnTo>
                  <a:pt x="0" y="1009650"/>
                </a:lnTo>
                <a:close/>
              </a:path>
            </a:pathLst>
          </a:custGeom>
          <a:gradFill flip="none" rotWithShape="1">
            <a:gsLst>
              <a:gs pos="0">
                <a:schemeClr val="bg1"/>
              </a:gs>
              <a:gs pos="23000">
                <a:schemeClr val="bg2"/>
              </a:gs>
              <a:gs pos="49000">
                <a:schemeClr val="bg2">
                  <a:lumMod val="90000"/>
                </a:schemeClr>
              </a:gs>
              <a:gs pos="90000">
                <a:schemeClr val="bg2">
                  <a:lumMod val="7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231329" y="5635344"/>
            <a:ext cx="19050" cy="561975"/>
          </a:xfrm>
          <a:custGeom>
            <a:avLst/>
            <a:gdLst>
              <a:gd name="connsiteX0" fmla="*/ 9525 w 19050"/>
              <a:gd name="connsiteY0" fmla="*/ 0 h 561975"/>
              <a:gd name="connsiteX1" fmla="*/ 19050 w 19050"/>
              <a:gd name="connsiteY1" fmla="*/ 257175 h 561975"/>
              <a:gd name="connsiteX2" fmla="*/ 9525 w 19050"/>
              <a:gd name="connsiteY2" fmla="*/ 371475 h 561975"/>
              <a:gd name="connsiteX3" fmla="*/ 0 w 190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9050" h="561975">
                <a:moveTo>
                  <a:pt x="9525" y="0"/>
                </a:moveTo>
                <a:lnTo>
                  <a:pt x="19050" y="257175"/>
                </a:lnTo>
                <a:lnTo>
                  <a:pt x="9525" y="371475"/>
                </a:lnTo>
                <a:lnTo>
                  <a:pt x="0" y="56197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57488" y="629630"/>
            <a:ext cx="4898116" cy="523220"/>
          </a:xfrm>
          <a:prstGeom prst="rect">
            <a:avLst/>
          </a:prstGeom>
          <a:noFill/>
        </p:spPr>
        <p:txBody>
          <a:bodyPr wrap="square" rtlCol="0">
            <a:spAutoFit/>
          </a:bodyPr>
          <a:lstStyle/>
          <a:p>
            <a:r>
              <a:rPr lang="ja-JP" altLang="en-US" sz="2800" dirty="0" smtClean="0">
                <a:solidFill>
                  <a:srgbClr val="006600"/>
                </a:solidFill>
                <a:latin typeface="HGP創英角ﾎﾟｯﾌﾟ体" panose="040B0A00000000000000" pitchFamily="50" charset="-128"/>
                <a:ea typeface="HGP創英角ﾎﾟｯﾌﾟ体" panose="040B0A00000000000000" pitchFamily="50" charset="-128"/>
              </a:rPr>
              <a:t>デコボコした歯並びの部分</a:t>
            </a:r>
            <a:endParaRPr kumimoji="1" lang="ja-JP" altLang="en-US" sz="2800" dirty="0">
              <a:solidFill>
                <a:srgbClr val="006600"/>
              </a:solidFill>
              <a:latin typeface="HGP創英角ﾎﾟｯﾌﾟ体" panose="040B0A00000000000000" pitchFamily="50" charset="-128"/>
              <a:ea typeface="HGP創英角ﾎﾟｯﾌﾟ体" panose="040B0A00000000000000" pitchFamily="50" charset="-128"/>
            </a:endParaRPr>
          </a:p>
        </p:txBody>
      </p:sp>
      <p:sp>
        <p:nvSpPr>
          <p:cNvPr id="31" name="フリーフォーム 30"/>
          <p:cNvSpPr/>
          <p:nvPr/>
        </p:nvSpPr>
        <p:spPr>
          <a:xfrm>
            <a:off x="1860332" y="5486400"/>
            <a:ext cx="898634" cy="204952"/>
          </a:xfrm>
          <a:custGeom>
            <a:avLst/>
            <a:gdLst>
              <a:gd name="connsiteX0" fmla="*/ 898634 w 898634"/>
              <a:gd name="connsiteY0" fmla="*/ 63062 h 204952"/>
              <a:gd name="connsiteX1" fmla="*/ 867103 w 898634"/>
              <a:gd name="connsiteY1" fmla="*/ 110359 h 204952"/>
              <a:gd name="connsiteX2" fmla="*/ 804041 w 898634"/>
              <a:gd name="connsiteY2" fmla="*/ 78828 h 204952"/>
              <a:gd name="connsiteX3" fmla="*/ 788275 w 898634"/>
              <a:gd name="connsiteY3" fmla="*/ 47297 h 204952"/>
              <a:gd name="connsiteX4" fmla="*/ 709448 w 898634"/>
              <a:gd name="connsiteY4" fmla="*/ 15766 h 204952"/>
              <a:gd name="connsiteX5" fmla="*/ 599089 w 898634"/>
              <a:gd name="connsiteY5" fmla="*/ 0 h 204952"/>
              <a:gd name="connsiteX6" fmla="*/ 472965 w 898634"/>
              <a:gd name="connsiteY6" fmla="*/ 0 h 204952"/>
              <a:gd name="connsiteX7" fmla="*/ 315310 w 898634"/>
              <a:gd name="connsiteY7" fmla="*/ 15766 h 204952"/>
              <a:gd name="connsiteX8" fmla="*/ 157655 w 898634"/>
              <a:gd name="connsiteY8" fmla="*/ 47297 h 204952"/>
              <a:gd name="connsiteX9" fmla="*/ 63062 w 898634"/>
              <a:gd name="connsiteY9" fmla="*/ 63062 h 204952"/>
              <a:gd name="connsiteX10" fmla="*/ 31531 w 898634"/>
              <a:gd name="connsiteY10" fmla="*/ 94593 h 204952"/>
              <a:gd name="connsiteX11" fmla="*/ 15765 w 898634"/>
              <a:gd name="connsiteY11" fmla="*/ 110359 h 204952"/>
              <a:gd name="connsiteX12" fmla="*/ 0 w 898634"/>
              <a:gd name="connsiteY12" fmla="*/ 157655 h 204952"/>
              <a:gd name="connsiteX13" fmla="*/ 0 w 898634"/>
              <a:gd name="connsiteY13" fmla="*/ 204952 h 204952"/>
              <a:gd name="connsiteX14" fmla="*/ 882868 w 898634"/>
              <a:gd name="connsiteY14" fmla="*/ 204952 h 204952"/>
              <a:gd name="connsiteX15" fmla="*/ 898634 w 898634"/>
              <a:gd name="connsiteY15" fmla="*/ 63062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8634" h="204952">
                <a:moveTo>
                  <a:pt x="898634" y="63062"/>
                </a:moveTo>
                <a:lnTo>
                  <a:pt x="867103" y="110359"/>
                </a:lnTo>
                <a:lnTo>
                  <a:pt x="804041" y="78828"/>
                </a:lnTo>
                <a:lnTo>
                  <a:pt x="788275" y="47297"/>
                </a:lnTo>
                <a:lnTo>
                  <a:pt x="709448" y="15766"/>
                </a:lnTo>
                <a:lnTo>
                  <a:pt x="599089" y="0"/>
                </a:lnTo>
                <a:lnTo>
                  <a:pt x="472965" y="0"/>
                </a:lnTo>
                <a:lnTo>
                  <a:pt x="315310" y="15766"/>
                </a:lnTo>
                <a:lnTo>
                  <a:pt x="157655" y="47297"/>
                </a:lnTo>
                <a:lnTo>
                  <a:pt x="63062" y="63062"/>
                </a:lnTo>
                <a:lnTo>
                  <a:pt x="31531" y="94593"/>
                </a:lnTo>
                <a:lnTo>
                  <a:pt x="15765" y="110359"/>
                </a:lnTo>
                <a:lnTo>
                  <a:pt x="0" y="157655"/>
                </a:lnTo>
                <a:lnTo>
                  <a:pt x="0" y="204952"/>
                </a:lnTo>
                <a:lnTo>
                  <a:pt x="882868" y="204952"/>
                </a:lnTo>
                <a:lnTo>
                  <a:pt x="898634" y="630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317054" y="4720944"/>
            <a:ext cx="1504950" cy="1733550"/>
          </a:xfrm>
          <a:custGeom>
            <a:avLst/>
            <a:gdLst>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52400 w 1504950"/>
              <a:gd name="connsiteY23" fmla="*/ 164782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04775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60007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4950" h="1733550">
                <a:moveTo>
                  <a:pt x="209550" y="1704975"/>
                </a:moveTo>
                <a:lnTo>
                  <a:pt x="1143000" y="1733550"/>
                </a:lnTo>
                <a:lnTo>
                  <a:pt x="1219200" y="1724025"/>
                </a:lnTo>
                <a:lnTo>
                  <a:pt x="1323975" y="1685925"/>
                </a:lnTo>
                <a:lnTo>
                  <a:pt x="1419225" y="1619250"/>
                </a:lnTo>
                <a:lnTo>
                  <a:pt x="1457325" y="1552575"/>
                </a:lnTo>
                <a:lnTo>
                  <a:pt x="1495425" y="1352550"/>
                </a:lnTo>
                <a:lnTo>
                  <a:pt x="1504950" y="1000125"/>
                </a:lnTo>
                <a:lnTo>
                  <a:pt x="1476375" y="800100"/>
                </a:lnTo>
                <a:lnTo>
                  <a:pt x="1419225" y="542925"/>
                </a:lnTo>
                <a:lnTo>
                  <a:pt x="1285875" y="295275"/>
                </a:lnTo>
                <a:lnTo>
                  <a:pt x="1133475" y="85725"/>
                </a:lnTo>
                <a:lnTo>
                  <a:pt x="990600" y="28575"/>
                </a:lnTo>
                <a:cubicBezTo>
                  <a:pt x="923925" y="19050"/>
                  <a:pt x="855663" y="3175"/>
                  <a:pt x="790575" y="0"/>
                </a:cubicBezTo>
                <a:lnTo>
                  <a:pt x="600075" y="9525"/>
                </a:lnTo>
                <a:lnTo>
                  <a:pt x="457200" y="95250"/>
                </a:lnTo>
                <a:lnTo>
                  <a:pt x="342900" y="228600"/>
                </a:lnTo>
                <a:lnTo>
                  <a:pt x="228600" y="409575"/>
                </a:lnTo>
                <a:lnTo>
                  <a:pt x="95250" y="638175"/>
                </a:lnTo>
                <a:lnTo>
                  <a:pt x="19050" y="828675"/>
                </a:lnTo>
                <a:lnTo>
                  <a:pt x="0" y="1085850"/>
                </a:lnTo>
                <a:lnTo>
                  <a:pt x="0" y="1333500"/>
                </a:lnTo>
                <a:lnTo>
                  <a:pt x="47625" y="1590675"/>
                </a:lnTo>
                <a:lnTo>
                  <a:pt x="104775" y="1666875"/>
                </a:lnTo>
                <a:lnTo>
                  <a:pt x="209550" y="1704975"/>
                </a:lnTo>
                <a:close/>
              </a:path>
            </a:pathLst>
          </a:custGeom>
          <a:gradFill flip="none" rotWithShape="1">
            <a:gsLst>
              <a:gs pos="0">
                <a:schemeClr val="bg1"/>
              </a:gs>
              <a:gs pos="45000">
                <a:schemeClr val="bg2"/>
              </a:gs>
              <a:gs pos="68000">
                <a:schemeClr val="bg2">
                  <a:lumMod val="90000"/>
                </a:schemeClr>
              </a:gs>
              <a:gs pos="85000">
                <a:schemeClr val="bg2">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21829" y="5654394"/>
            <a:ext cx="47625" cy="590550"/>
          </a:xfrm>
          <a:custGeom>
            <a:avLst/>
            <a:gdLst>
              <a:gd name="connsiteX0" fmla="*/ 19050 w 47625"/>
              <a:gd name="connsiteY0" fmla="*/ 0 h 590550"/>
              <a:gd name="connsiteX1" fmla="*/ 0 w 47625"/>
              <a:gd name="connsiteY1" fmla="*/ 276225 h 590550"/>
              <a:gd name="connsiteX2" fmla="*/ 28575 w 47625"/>
              <a:gd name="connsiteY2" fmla="*/ 504825 h 590550"/>
              <a:gd name="connsiteX3" fmla="*/ 47625 w 47625"/>
              <a:gd name="connsiteY3" fmla="*/ 590550 h 590550"/>
            </a:gdLst>
            <a:ahLst/>
            <a:cxnLst>
              <a:cxn ang="0">
                <a:pos x="connsiteX0" y="connsiteY0"/>
              </a:cxn>
              <a:cxn ang="0">
                <a:pos x="connsiteX1" y="connsiteY1"/>
              </a:cxn>
              <a:cxn ang="0">
                <a:pos x="connsiteX2" y="connsiteY2"/>
              </a:cxn>
              <a:cxn ang="0">
                <a:pos x="connsiteX3" y="connsiteY3"/>
              </a:cxn>
            </a:cxnLst>
            <a:rect l="l" t="t" r="r" b="b"/>
            <a:pathLst>
              <a:path w="47625" h="590550">
                <a:moveTo>
                  <a:pt x="19050" y="0"/>
                </a:moveTo>
                <a:lnTo>
                  <a:pt x="0" y="276225"/>
                </a:lnTo>
                <a:lnTo>
                  <a:pt x="28575" y="504825"/>
                </a:lnTo>
                <a:lnTo>
                  <a:pt x="47625" y="59055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1688654" y="5673444"/>
            <a:ext cx="47625" cy="581025"/>
          </a:xfrm>
          <a:custGeom>
            <a:avLst/>
            <a:gdLst>
              <a:gd name="connsiteX0" fmla="*/ 38100 w 47625"/>
              <a:gd name="connsiteY0" fmla="*/ 0 h 581025"/>
              <a:gd name="connsiteX1" fmla="*/ 47625 w 47625"/>
              <a:gd name="connsiteY1" fmla="*/ 276225 h 581025"/>
              <a:gd name="connsiteX2" fmla="*/ 28575 w 47625"/>
              <a:gd name="connsiteY2" fmla="*/ 485775 h 581025"/>
              <a:gd name="connsiteX3" fmla="*/ 0 w 4762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47625" h="581025">
                <a:moveTo>
                  <a:pt x="38100" y="0"/>
                </a:moveTo>
                <a:lnTo>
                  <a:pt x="47625" y="276225"/>
                </a:lnTo>
                <a:lnTo>
                  <a:pt x="28575" y="485775"/>
                </a:lnTo>
                <a:lnTo>
                  <a:pt x="0" y="58102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2744718" y="5100448"/>
            <a:ext cx="590550" cy="1010383"/>
          </a:xfrm>
          <a:custGeom>
            <a:avLst/>
            <a:gdLst>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085850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140677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140677 w 619125"/>
              <a:gd name="connsiteY3" fmla="*/ 361950 h 1714500"/>
              <a:gd name="connsiteX4" fmla="*/ 53486 w 619125"/>
              <a:gd name="connsiteY4" fmla="*/ 517281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140677 w 619125"/>
              <a:gd name="connsiteY3" fmla="*/ 361950 h 1714500"/>
              <a:gd name="connsiteX4" fmla="*/ 53486 w 619125"/>
              <a:gd name="connsiteY4" fmla="*/ 517281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624987 w 653562"/>
              <a:gd name="connsiteY0" fmla="*/ 0 h 1714500"/>
              <a:gd name="connsiteX1" fmla="*/ 453537 w 653562"/>
              <a:gd name="connsiteY1" fmla="*/ 76200 h 1714500"/>
              <a:gd name="connsiteX2" fmla="*/ 305533 w 653562"/>
              <a:gd name="connsiteY2" fmla="*/ 208085 h 1714500"/>
              <a:gd name="connsiteX3" fmla="*/ 175114 w 653562"/>
              <a:gd name="connsiteY3" fmla="*/ 361950 h 1714500"/>
              <a:gd name="connsiteX4" fmla="*/ 0 w 653562"/>
              <a:gd name="connsiteY4" fmla="*/ 464527 h 1714500"/>
              <a:gd name="connsiteX5" fmla="*/ 101112 w 653562"/>
              <a:gd name="connsiteY5" fmla="*/ 752475 h 1714500"/>
              <a:gd name="connsiteX6" fmla="*/ 34437 w 653562"/>
              <a:gd name="connsiteY6" fmla="*/ 895350 h 1714500"/>
              <a:gd name="connsiteX7" fmla="*/ 34437 w 653562"/>
              <a:gd name="connsiteY7" fmla="*/ 923925 h 1714500"/>
              <a:gd name="connsiteX8" fmla="*/ 63012 w 653562"/>
              <a:gd name="connsiteY8" fmla="*/ 990600 h 1714500"/>
              <a:gd name="connsiteX9" fmla="*/ 101112 w 653562"/>
              <a:gd name="connsiteY9" fmla="*/ 1066800 h 1714500"/>
              <a:gd name="connsiteX10" fmla="*/ 110637 w 653562"/>
              <a:gd name="connsiteY10" fmla="*/ 1085850 h 1714500"/>
              <a:gd name="connsiteX11" fmla="*/ 224937 w 653562"/>
              <a:gd name="connsiteY11" fmla="*/ 1114425 h 1714500"/>
              <a:gd name="connsiteX12" fmla="*/ 348762 w 653562"/>
              <a:gd name="connsiteY12" fmla="*/ 1209675 h 1714500"/>
              <a:gd name="connsiteX13" fmla="*/ 444012 w 653562"/>
              <a:gd name="connsiteY13" fmla="*/ 1428750 h 1714500"/>
              <a:gd name="connsiteX14" fmla="*/ 577362 w 653562"/>
              <a:gd name="connsiteY14" fmla="*/ 1704975 h 1714500"/>
              <a:gd name="connsiteX15" fmla="*/ 624987 w 653562"/>
              <a:gd name="connsiteY15" fmla="*/ 1714500 h 1714500"/>
              <a:gd name="connsiteX16" fmla="*/ 653562 w 653562"/>
              <a:gd name="connsiteY16" fmla="*/ 1704975 h 1714500"/>
              <a:gd name="connsiteX17" fmla="*/ 624987 w 653562"/>
              <a:gd name="connsiteY17" fmla="*/ 0 h 1714500"/>
              <a:gd name="connsiteX0" fmla="*/ 624987 w 653562"/>
              <a:gd name="connsiteY0" fmla="*/ 0 h 1714500"/>
              <a:gd name="connsiteX1" fmla="*/ 453537 w 653562"/>
              <a:gd name="connsiteY1" fmla="*/ 76200 h 1714500"/>
              <a:gd name="connsiteX2" fmla="*/ 305533 w 653562"/>
              <a:gd name="connsiteY2" fmla="*/ 208085 h 1714500"/>
              <a:gd name="connsiteX3" fmla="*/ 175114 w 653562"/>
              <a:gd name="connsiteY3" fmla="*/ 326781 h 1714500"/>
              <a:gd name="connsiteX4" fmla="*/ 0 w 653562"/>
              <a:gd name="connsiteY4" fmla="*/ 464527 h 1714500"/>
              <a:gd name="connsiteX5" fmla="*/ 101112 w 653562"/>
              <a:gd name="connsiteY5" fmla="*/ 752475 h 1714500"/>
              <a:gd name="connsiteX6" fmla="*/ 34437 w 653562"/>
              <a:gd name="connsiteY6" fmla="*/ 895350 h 1714500"/>
              <a:gd name="connsiteX7" fmla="*/ 34437 w 653562"/>
              <a:gd name="connsiteY7" fmla="*/ 923925 h 1714500"/>
              <a:gd name="connsiteX8" fmla="*/ 63012 w 653562"/>
              <a:gd name="connsiteY8" fmla="*/ 990600 h 1714500"/>
              <a:gd name="connsiteX9" fmla="*/ 101112 w 653562"/>
              <a:gd name="connsiteY9" fmla="*/ 1066800 h 1714500"/>
              <a:gd name="connsiteX10" fmla="*/ 110637 w 653562"/>
              <a:gd name="connsiteY10" fmla="*/ 1085850 h 1714500"/>
              <a:gd name="connsiteX11" fmla="*/ 224937 w 653562"/>
              <a:gd name="connsiteY11" fmla="*/ 1114425 h 1714500"/>
              <a:gd name="connsiteX12" fmla="*/ 348762 w 653562"/>
              <a:gd name="connsiteY12" fmla="*/ 1209675 h 1714500"/>
              <a:gd name="connsiteX13" fmla="*/ 444012 w 653562"/>
              <a:gd name="connsiteY13" fmla="*/ 1428750 h 1714500"/>
              <a:gd name="connsiteX14" fmla="*/ 577362 w 653562"/>
              <a:gd name="connsiteY14" fmla="*/ 1704975 h 1714500"/>
              <a:gd name="connsiteX15" fmla="*/ 624987 w 653562"/>
              <a:gd name="connsiteY15" fmla="*/ 1714500 h 1714500"/>
              <a:gd name="connsiteX16" fmla="*/ 653562 w 653562"/>
              <a:gd name="connsiteY16" fmla="*/ 1704975 h 1714500"/>
              <a:gd name="connsiteX17" fmla="*/ 624987 w 653562"/>
              <a:gd name="connsiteY17" fmla="*/ 0 h 1714500"/>
              <a:gd name="connsiteX0" fmla="*/ 642572 w 653562"/>
              <a:gd name="connsiteY0" fmla="*/ 117230 h 1638300"/>
              <a:gd name="connsiteX1" fmla="*/ 453537 w 653562"/>
              <a:gd name="connsiteY1" fmla="*/ 0 h 1638300"/>
              <a:gd name="connsiteX2" fmla="*/ 305533 w 653562"/>
              <a:gd name="connsiteY2" fmla="*/ 131885 h 1638300"/>
              <a:gd name="connsiteX3" fmla="*/ 175114 w 653562"/>
              <a:gd name="connsiteY3" fmla="*/ 250581 h 1638300"/>
              <a:gd name="connsiteX4" fmla="*/ 0 w 653562"/>
              <a:gd name="connsiteY4" fmla="*/ 388327 h 1638300"/>
              <a:gd name="connsiteX5" fmla="*/ 101112 w 653562"/>
              <a:gd name="connsiteY5" fmla="*/ 676275 h 1638300"/>
              <a:gd name="connsiteX6" fmla="*/ 34437 w 653562"/>
              <a:gd name="connsiteY6" fmla="*/ 819150 h 1638300"/>
              <a:gd name="connsiteX7" fmla="*/ 34437 w 653562"/>
              <a:gd name="connsiteY7" fmla="*/ 847725 h 1638300"/>
              <a:gd name="connsiteX8" fmla="*/ 63012 w 653562"/>
              <a:gd name="connsiteY8" fmla="*/ 914400 h 1638300"/>
              <a:gd name="connsiteX9" fmla="*/ 101112 w 653562"/>
              <a:gd name="connsiteY9" fmla="*/ 990600 h 1638300"/>
              <a:gd name="connsiteX10" fmla="*/ 110637 w 653562"/>
              <a:gd name="connsiteY10" fmla="*/ 1009650 h 1638300"/>
              <a:gd name="connsiteX11" fmla="*/ 224937 w 653562"/>
              <a:gd name="connsiteY11" fmla="*/ 1038225 h 1638300"/>
              <a:gd name="connsiteX12" fmla="*/ 348762 w 653562"/>
              <a:gd name="connsiteY12" fmla="*/ 1133475 h 1638300"/>
              <a:gd name="connsiteX13" fmla="*/ 444012 w 653562"/>
              <a:gd name="connsiteY13" fmla="*/ 1352550 h 1638300"/>
              <a:gd name="connsiteX14" fmla="*/ 577362 w 653562"/>
              <a:gd name="connsiteY14" fmla="*/ 1628775 h 1638300"/>
              <a:gd name="connsiteX15" fmla="*/ 624987 w 653562"/>
              <a:gd name="connsiteY15" fmla="*/ 1638300 h 1638300"/>
              <a:gd name="connsiteX16" fmla="*/ 653562 w 653562"/>
              <a:gd name="connsiteY16" fmla="*/ 1628775 h 1638300"/>
              <a:gd name="connsiteX17" fmla="*/ 642572 w 653562"/>
              <a:gd name="connsiteY17" fmla="*/ 117230 h 1638300"/>
              <a:gd name="connsiteX0" fmla="*/ 642572 w 653562"/>
              <a:gd name="connsiteY0" fmla="*/ 46892 h 1567962"/>
              <a:gd name="connsiteX1" fmla="*/ 471122 w 653562"/>
              <a:gd name="connsiteY1" fmla="*/ 0 h 1567962"/>
              <a:gd name="connsiteX2" fmla="*/ 305533 w 653562"/>
              <a:gd name="connsiteY2" fmla="*/ 61547 h 1567962"/>
              <a:gd name="connsiteX3" fmla="*/ 175114 w 653562"/>
              <a:gd name="connsiteY3" fmla="*/ 180243 h 1567962"/>
              <a:gd name="connsiteX4" fmla="*/ 0 w 653562"/>
              <a:gd name="connsiteY4" fmla="*/ 317989 h 1567962"/>
              <a:gd name="connsiteX5" fmla="*/ 101112 w 653562"/>
              <a:gd name="connsiteY5" fmla="*/ 605937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42572 w 653562"/>
              <a:gd name="connsiteY0" fmla="*/ 46892 h 1567962"/>
              <a:gd name="connsiteX1" fmla="*/ 471122 w 653562"/>
              <a:gd name="connsiteY1" fmla="*/ 0 h 1567962"/>
              <a:gd name="connsiteX2" fmla="*/ 270363 w 653562"/>
              <a:gd name="connsiteY2" fmla="*/ 61547 h 1567962"/>
              <a:gd name="connsiteX3" fmla="*/ 175114 w 653562"/>
              <a:gd name="connsiteY3" fmla="*/ 180243 h 1567962"/>
              <a:gd name="connsiteX4" fmla="*/ 0 w 653562"/>
              <a:gd name="connsiteY4" fmla="*/ 317989 h 1567962"/>
              <a:gd name="connsiteX5" fmla="*/ 101112 w 653562"/>
              <a:gd name="connsiteY5" fmla="*/ 605937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42572 w 653562"/>
              <a:gd name="connsiteY0" fmla="*/ 46892 h 1567962"/>
              <a:gd name="connsiteX1" fmla="*/ 471122 w 653562"/>
              <a:gd name="connsiteY1" fmla="*/ 0 h 1567962"/>
              <a:gd name="connsiteX2" fmla="*/ 270363 w 653562"/>
              <a:gd name="connsiteY2" fmla="*/ 61547 h 1567962"/>
              <a:gd name="connsiteX3" fmla="*/ 157529 w 653562"/>
              <a:gd name="connsiteY3" fmla="*/ 197827 h 1567962"/>
              <a:gd name="connsiteX4" fmla="*/ 0 w 653562"/>
              <a:gd name="connsiteY4" fmla="*/ 317989 h 1567962"/>
              <a:gd name="connsiteX5" fmla="*/ 101112 w 653562"/>
              <a:gd name="connsiteY5" fmla="*/ 605937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42572 w 653562"/>
              <a:gd name="connsiteY0" fmla="*/ 46892 h 1567962"/>
              <a:gd name="connsiteX1" fmla="*/ 471122 w 653562"/>
              <a:gd name="connsiteY1" fmla="*/ 0 h 1567962"/>
              <a:gd name="connsiteX2" fmla="*/ 270363 w 653562"/>
              <a:gd name="connsiteY2" fmla="*/ 61547 h 1567962"/>
              <a:gd name="connsiteX3" fmla="*/ 157529 w 653562"/>
              <a:gd name="connsiteY3" fmla="*/ 197827 h 1567962"/>
              <a:gd name="connsiteX4" fmla="*/ 0 w 653562"/>
              <a:gd name="connsiteY4" fmla="*/ 317989 h 1567962"/>
              <a:gd name="connsiteX5" fmla="*/ 65943 w 653562"/>
              <a:gd name="connsiteY5" fmla="*/ 518014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08135 w 619125"/>
              <a:gd name="connsiteY0" fmla="*/ 46892 h 1567962"/>
              <a:gd name="connsiteX1" fmla="*/ 436685 w 619125"/>
              <a:gd name="connsiteY1" fmla="*/ 0 h 1567962"/>
              <a:gd name="connsiteX2" fmla="*/ 235926 w 619125"/>
              <a:gd name="connsiteY2" fmla="*/ 61547 h 1567962"/>
              <a:gd name="connsiteX3" fmla="*/ 123092 w 619125"/>
              <a:gd name="connsiteY3" fmla="*/ 197827 h 1567962"/>
              <a:gd name="connsiteX4" fmla="*/ 53487 w 619125"/>
              <a:gd name="connsiteY4" fmla="*/ 335574 h 1567962"/>
              <a:gd name="connsiteX5" fmla="*/ 31506 w 619125"/>
              <a:gd name="connsiteY5" fmla="*/ 518014 h 1567962"/>
              <a:gd name="connsiteX6" fmla="*/ 0 w 619125"/>
              <a:gd name="connsiteY6" fmla="*/ 748812 h 1567962"/>
              <a:gd name="connsiteX7" fmla="*/ 0 w 619125"/>
              <a:gd name="connsiteY7" fmla="*/ 777387 h 1567962"/>
              <a:gd name="connsiteX8" fmla="*/ 28575 w 619125"/>
              <a:gd name="connsiteY8" fmla="*/ 844062 h 1567962"/>
              <a:gd name="connsiteX9" fmla="*/ 66675 w 619125"/>
              <a:gd name="connsiteY9" fmla="*/ 920262 h 1567962"/>
              <a:gd name="connsiteX10" fmla="*/ 76200 w 619125"/>
              <a:gd name="connsiteY10" fmla="*/ 939312 h 1567962"/>
              <a:gd name="connsiteX11" fmla="*/ 190500 w 619125"/>
              <a:gd name="connsiteY11" fmla="*/ 967887 h 1567962"/>
              <a:gd name="connsiteX12" fmla="*/ 314325 w 619125"/>
              <a:gd name="connsiteY12" fmla="*/ 1063137 h 1567962"/>
              <a:gd name="connsiteX13" fmla="*/ 409575 w 619125"/>
              <a:gd name="connsiteY13" fmla="*/ 1282212 h 1567962"/>
              <a:gd name="connsiteX14" fmla="*/ 542925 w 619125"/>
              <a:gd name="connsiteY14" fmla="*/ 1558437 h 1567962"/>
              <a:gd name="connsiteX15" fmla="*/ 590550 w 619125"/>
              <a:gd name="connsiteY15" fmla="*/ 1567962 h 1567962"/>
              <a:gd name="connsiteX16" fmla="*/ 619125 w 619125"/>
              <a:gd name="connsiteY16" fmla="*/ 1558437 h 1567962"/>
              <a:gd name="connsiteX17" fmla="*/ 608135 w 619125"/>
              <a:gd name="connsiteY17" fmla="*/ 46892 h 1567962"/>
              <a:gd name="connsiteX0" fmla="*/ 608135 w 608135"/>
              <a:gd name="connsiteY0" fmla="*/ 46892 h 1567962"/>
              <a:gd name="connsiteX1" fmla="*/ 436685 w 608135"/>
              <a:gd name="connsiteY1" fmla="*/ 0 h 1567962"/>
              <a:gd name="connsiteX2" fmla="*/ 235926 w 608135"/>
              <a:gd name="connsiteY2" fmla="*/ 61547 h 1567962"/>
              <a:gd name="connsiteX3" fmla="*/ 123092 w 608135"/>
              <a:gd name="connsiteY3" fmla="*/ 197827 h 1567962"/>
              <a:gd name="connsiteX4" fmla="*/ 53487 w 608135"/>
              <a:gd name="connsiteY4" fmla="*/ 335574 h 1567962"/>
              <a:gd name="connsiteX5" fmla="*/ 31506 w 608135"/>
              <a:gd name="connsiteY5" fmla="*/ 518014 h 1567962"/>
              <a:gd name="connsiteX6" fmla="*/ 0 w 608135"/>
              <a:gd name="connsiteY6" fmla="*/ 748812 h 1567962"/>
              <a:gd name="connsiteX7" fmla="*/ 0 w 608135"/>
              <a:gd name="connsiteY7" fmla="*/ 777387 h 1567962"/>
              <a:gd name="connsiteX8" fmla="*/ 28575 w 608135"/>
              <a:gd name="connsiteY8" fmla="*/ 844062 h 1567962"/>
              <a:gd name="connsiteX9" fmla="*/ 66675 w 608135"/>
              <a:gd name="connsiteY9" fmla="*/ 920262 h 1567962"/>
              <a:gd name="connsiteX10" fmla="*/ 76200 w 608135"/>
              <a:gd name="connsiteY10" fmla="*/ 939312 h 1567962"/>
              <a:gd name="connsiteX11" fmla="*/ 190500 w 608135"/>
              <a:gd name="connsiteY11" fmla="*/ 967887 h 1567962"/>
              <a:gd name="connsiteX12" fmla="*/ 314325 w 608135"/>
              <a:gd name="connsiteY12" fmla="*/ 1063137 h 1567962"/>
              <a:gd name="connsiteX13" fmla="*/ 409575 w 608135"/>
              <a:gd name="connsiteY13" fmla="*/ 1282212 h 1567962"/>
              <a:gd name="connsiteX14" fmla="*/ 542925 w 608135"/>
              <a:gd name="connsiteY14" fmla="*/ 1558437 h 1567962"/>
              <a:gd name="connsiteX15" fmla="*/ 590550 w 608135"/>
              <a:gd name="connsiteY15" fmla="*/ 1567962 h 1567962"/>
              <a:gd name="connsiteX16" fmla="*/ 608135 w 608135"/>
              <a:gd name="connsiteY16" fmla="*/ 46892 h 1567962"/>
              <a:gd name="connsiteX0" fmla="*/ 608135 w 608135"/>
              <a:gd name="connsiteY0" fmla="*/ 46892 h 1558437"/>
              <a:gd name="connsiteX1" fmla="*/ 436685 w 608135"/>
              <a:gd name="connsiteY1" fmla="*/ 0 h 1558437"/>
              <a:gd name="connsiteX2" fmla="*/ 235926 w 608135"/>
              <a:gd name="connsiteY2" fmla="*/ 61547 h 1558437"/>
              <a:gd name="connsiteX3" fmla="*/ 123092 w 608135"/>
              <a:gd name="connsiteY3" fmla="*/ 197827 h 1558437"/>
              <a:gd name="connsiteX4" fmla="*/ 53487 w 608135"/>
              <a:gd name="connsiteY4" fmla="*/ 335574 h 1558437"/>
              <a:gd name="connsiteX5" fmla="*/ 31506 w 608135"/>
              <a:gd name="connsiteY5" fmla="*/ 518014 h 1558437"/>
              <a:gd name="connsiteX6" fmla="*/ 0 w 608135"/>
              <a:gd name="connsiteY6" fmla="*/ 748812 h 1558437"/>
              <a:gd name="connsiteX7" fmla="*/ 0 w 608135"/>
              <a:gd name="connsiteY7" fmla="*/ 777387 h 1558437"/>
              <a:gd name="connsiteX8" fmla="*/ 28575 w 608135"/>
              <a:gd name="connsiteY8" fmla="*/ 844062 h 1558437"/>
              <a:gd name="connsiteX9" fmla="*/ 66675 w 608135"/>
              <a:gd name="connsiteY9" fmla="*/ 920262 h 1558437"/>
              <a:gd name="connsiteX10" fmla="*/ 76200 w 608135"/>
              <a:gd name="connsiteY10" fmla="*/ 939312 h 1558437"/>
              <a:gd name="connsiteX11" fmla="*/ 190500 w 608135"/>
              <a:gd name="connsiteY11" fmla="*/ 967887 h 1558437"/>
              <a:gd name="connsiteX12" fmla="*/ 314325 w 608135"/>
              <a:gd name="connsiteY12" fmla="*/ 1063137 h 1558437"/>
              <a:gd name="connsiteX13" fmla="*/ 409575 w 608135"/>
              <a:gd name="connsiteY13" fmla="*/ 1282212 h 1558437"/>
              <a:gd name="connsiteX14" fmla="*/ 542925 w 608135"/>
              <a:gd name="connsiteY14" fmla="*/ 1558437 h 1558437"/>
              <a:gd name="connsiteX15" fmla="*/ 608135 w 608135"/>
              <a:gd name="connsiteY15" fmla="*/ 46892 h 1558437"/>
              <a:gd name="connsiteX0" fmla="*/ 608135 w 608135"/>
              <a:gd name="connsiteY0" fmla="*/ 46892 h 1282212"/>
              <a:gd name="connsiteX1" fmla="*/ 436685 w 608135"/>
              <a:gd name="connsiteY1" fmla="*/ 0 h 1282212"/>
              <a:gd name="connsiteX2" fmla="*/ 235926 w 608135"/>
              <a:gd name="connsiteY2" fmla="*/ 61547 h 1282212"/>
              <a:gd name="connsiteX3" fmla="*/ 123092 w 608135"/>
              <a:gd name="connsiteY3" fmla="*/ 197827 h 1282212"/>
              <a:gd name="connsiteX4" fmla="*/ 53487 w 608135"/>
              <a:gd name="connsiteY4" fmla="*/ 335574 h 1282212"/>
              <a:gd name="connsiteX5" fmla="*/ 31506 w 608135"/>
              <a:gd name="connsiteY5" fmla="*/ 518014 h 1282212"/>
              <a:gd name="connsiteX6" fmla="*/ 0 w 608135"/>
              <a:gd name="connsiteY6" fmla="*/ 748812 h 1282212"/>
              <a:gd name="connsiteX7" fmla="*/ 0 w 608135"/>
              <a:gd name="connsiteY7" fmla="*/ 777387 h 1282212"/>
              <a:gd name="connsiteX8" fmla="*/ 28575 w 608135"/>
              <a:gd name="connsiteY8" fmla="*/ 844062 h 1282212"/>
              <a:gd name="connsiteX9" fmla="*/ 66675 w 608135"/>
              <a:gd name="connsiteY9" fmla="*/ 920262 h 1282212"/>
              <a:gd name="connsiteX10" fmla="*/ 76200 w 608135"/>
              <a:gd name="connsiteY10" fmla="*/ 939312 h 1282212"/>
              <a:gd name="connsiteX11" fmla="*/ 190500 w 608135"/>
              <a:gd name="connsiteY11" fmla="*/ 967887 h 1282212"/>
              <a:gd name="connsiteX12" fmla="*/ 314325 w 608135"/>
              <a:gd name="connsiteY12" fmla="*/ 1063137 h 1282212"/>
              <a:gd name="connsiteX13" fmla="*/ 409575 w 608135"/>
              <a:gd name="connsiteY13" fmla="*/ 1282212 h 1282212"/>
              <a:gd name="connsiteX14" fmla="*/ 608135 w 608135"/>
              <a:gd name="connsiteY14" fmla="*/ 46892 h 1282212"/>
              <a:gd name="connsiteX0" fmla="*/ 608135 w 673345"/>
              <a:gd name="connsiteY0" fmla="*/ 46892 h 1063137"/>
              <a:gd name="connsiteX1" fmla="*/ 436685 w 673345"/>
              <a:gd name="connsiteY1" fmla="*/ 0 h 1063137"/>
              <a:gd name="connsiteX2" fmla="*/ 235926 w 673345"/>
              <a:gd name="connsiteY2" fmla="*/ 61547 h 1063137"/>
              <a:gd name="connsiteX3" fmla="*/ 123092 w 673345"/>
              <a:gd name="connsiteY3" fmla="*/ 197827 h 1063137"/>
              <a:gd name="connsiteX4" fmla="*/ 53487 w 673345"/>
              <a:gd name="connsiteY4" fmla="*/ 335574 h 1063137"/>
              <a:gd name="connsiteX5" fmla="*/ 31506 w 673345"/>
              <a:gd name="connsiteY5" fmla="*/ 518014 h 1063137"/>
              <a:gd name="connsiteX6" fmla="*/ 0 w 673345"/>
              <a:gd name="connsiteY6" fmla="*/ 748812 h 1063137"/>
              <a:gd name="connsiteX7" fmla="*/ 0 w 673345"/>
              <a:gd name="connsiteY7" fmla="*/ 777387 h 1063137"/>
              <a:gd name="connsiteX8" fmla="*/ 28575 w 673345"/>
              <a:gd name="connsiteY8" fmla="*/ 844062 h 1063137"/>
              <a:gd name="connsiteX9" fmla="*/ 66675 w 673345"/>
              <a:gd name="connsiteY9" fmla="*/ 920262 h 1063137"/>
              <a:gd name="connsiteX10" fmla="*/ 76200 w 673345"/>
              <a:gd name="connsiteY10" fmla="*/ 939312 h 1063137"/>
              <a:gd name="connsiteX11" fmla="*/ 190500 w 673345"/>
              <a:gd name="connsiteY11" fmla="*/ 967887 h 1063137"/>
              <a:gd name="connsiteX12" fmla="*/ 314325 w 673345"/>
              <a:gd name="connsiteY12" fmla="*/ 1063137 h 1063137"/>
              <a:gd name="connsiteX13" fmla="*/ 673345 w 673345"/>
              <a:gd name="connsiteY13" fmla="*/ 948104 h 1063137"/>
              <a:gd name="connsiteX14" fmla="*/ 608135 w 673345"/>
              <a:gd name="connsiteY14" fmla="*/ 46892 h 1063137"/>
              <a:gd name="connsiteX0" fmla="*/ 608135 w 608135"/>
              <a:gd name="connsiteY0" fmla="*/ 46892 h 1063137"/>
              <a:gd name="connsiteX1" fmla="*/ 436685 w 608135"/>
              <a:gd name="connsiteY1" fmla="*/ 0 h 1063137"/>
              <a:gd name="connsiteX2" fmla="*/ 235926 w 608135"/>
              <a:gd name="connsiteY2" fmla="*/ 61547 h 1063137"/>
              <a:gd name="connsiteX3" fmla="*/ 123092 w 608135"/>
              <a:gd name="connsiteY3" fmla="*/ 197827 h 1063137"/>
              <a:gd name="connsiteX4" fmla="*/ 53487 w 608135"/>
              <a:gd name="connsiteY4" fmla="*/ 335574 h 1063137"/>
              <a:gd name="connsiteX5" fmla="*/ 31506 w 608135"/>
              <a:gd name="connsiteY5" fmla="*/ 518014 h 1063137"/>
              <a:gd name="connsiteX6" fmla="*/ 0 w 608135"/>
              <a:gd name="connsiteY6" fmla="*/ 748812 h 1063137"/>
              <a:gd name="connsiteX7" fmla="*/ 0 w 608135"/>
              <a:gd name="connsiteY7" fmla="*/ 777387 h 1063137"/>
              <a:gd name="connsiteX8" fmla="*/ 28575 w 608135"/>
              <a:gd name="connsiteY8" fmla="*/ 844062 h 1063137"/>
              <a:gd name="connsiteX9" fmla="*/ 66675 w 608135"/>
              <a:gd name="connsiteY9" fmla="*/ 920262 h 1063137"/>
              <a:gd name="connsiteX10" fmla="*/ 76200 w 608135"/>
              <a:gd name="connsiteY10" fmla="*/ 939312 h 1063137"/>
              <a:gd name="connsiteX11" fmla="*/ 190500 w 608135"/>
              <a:gd name="connsiteY11" fmla="*/ 967887 h 1063137"/>
              <a:gd name="connsiteX12" fmla="*/ 314325 w 608135"/>
              <a:gd name="connsiteY12" fmla="*/ 1063137 h 1063137"/>
              <a:gd name="connsiteX13" fmla="*/ 603006 w 608135"/>
              <a:gd name="connsiteY13" fmla="*/ 930519 h 1063137"/>
              <a:gd name="connsiteX14" fmla="*/ 608135 w 608135"/>
              <a:gd name="connsiteY14" fmla="*/ 46892 h 106313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76200 w 608135"/>
              <a:gd name="connsiteY10" fmla="*/ 939312 h 967887"/>
              <a:gd name="connsiteX11" fmla="*/ 190500 w 608135"/>
              <a:gd name="connsiteY11" fmla="*/ 967887 h 967887"/>
              <a:gd name="connsiteX12" fmla="*/ 472587 w 608135"/>
              <a:gd name="connsiteY12" fmla="*/ 940044 h 967887"/>
              <a:gd name="connsiteX13" fmla="*/ 603006 w 608135"/>
              <a:gd name="connsiteY13" fmla="*/ 930519 h 967887"/>
              <a:gd name="connsiteX14" fmla="*/ 608135 w 608135"/>
              <a:gd name="connsiteY14"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76200 w 608135"/>
              <a:gd name="connsiteY10" fmla="*/ 939312 h 967887"/>
              <a:gd name="connsiteX11" fmla="*/ 296008 w 608135"/>
              <a:gd name="connsiteY11" fmla="*/ 967887 h 967887"/>
              <a:gd name="connsiteX12" fmla="*/ 472587 w 608135"/>
              <a:gd name="connsiteY12" fmla="*/ 940044 h 967887"/>
              <a:gd name="connsiteX13" fmla="*/ 603006 w 608135"/>
              <a:gd name="connsiteY13" fmla="*/ 930519 h 967887"/>
              <a:gd name="connsiteX14" fmla="*/ 608135 w 608135"/>
              <a:gd name="connsiteY14"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58615 w 608135"/>
              <a:gd name="connsiteY10" fmla="*/ 886558 h 967887"/>
              <a:gd name="connsiteX11" fmla="*/ 296008 w 608135"/>
              <a:gd name="connsiteY11" fmla="*/ 967887 h 967887"/>
              <a:gd name="connsiteX12" fmla="*/ 472587 w 608135"/>
              <a:gd name="connsiteY12" fmla="*/ 940044 h 967887"/>
              <a:gd name="connsiteX13" fmla="*/ 603006 w 608135"/>
              <a:gd name="connsiteY13" fmla="*/ 930519 h 967887"/>
              <a:gd name="connsiteX14" fmla="*/ 608135 w 608135"/>
              <a:gd name="connsiteY14"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296008 w 608135"/>
              <a:gd name="connsiteY10" fmla="*/ 967887 h 967887"/>
              <a:gd name="connsiteX11" fmla="*/ 472587 w 608135"/>
              <a:gd name="connsiteY11" fmla="*/ 940044 h 967887"/>
              <a:gd name="connsiteX12" fmla="*/ 603006 w 608135"/>
              <a:gd name="connsiteY12" fmla="*/ 930519 h 967887"/>
              <a:gd name="connsiteX13" fmla="*/ 608135 w 608135"/>
              <a:gd name="connsiteY13"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28575 w 608135"/>
              <a:gd name="connsiteY7" fmla="*/ 844062 h 967887"/>
              <a:gd name="connsiteX8" fmla="*/ 66675 w 608135"/>
              <a:gd name="connsiteY8" fmla="*/ 920262 h 967887"/>
              <a:gd name="connsiteX9" fmla="*/ 296008 w 608135"/>
              <a:gd name="connsiteY9" fmla="*/ 967887 h 967887"/>
              <a:gd name="connsiteX10" fmla="*/ 472587 w 608135"/>
              <a:gd name="connsiteY10" fmla="*/ 940044 h 967887"/>
              <a:gd name="connsiteX11" fmla="*/ 603006 w 608135"/>
              <a:gd name="connsiteY11" fmla="*/ 930519 h 967887"/>
              <a:gd name="connsiteX12" fmla="*/ 608135 w 608135"/>
              <a:gd name="connsiteY12"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28575 w 608135"/>
              <a:gd name="connsiteY7" fmla="*/ 844062 h 967887"/>
              <a:gd name="connsiteX8" fmla="*/ 119429 w 608135"/>
              <a:gd name="connsiteY8" fmla="*/ 937846 h 967887"/>
              <a:gd name="connsiteX9" fmla="*/ 296008 w 608135"/>
              <a:gd name="connsiteY9" fmla="*/ 967887 h 967887"/>
              <a:gd name="connsiteX10" fmla="*/ 472587 w 608135"/>
              <a:gd name="connsiteY10" fmla="*/ 940044 h 967887"/>
              <a:gd name="connsiteX11" fmla="*/ 603006 w 608135"/>
              <a:gd name="connsiteY11" fmla="*/ 930519 h 967887"/>
              <a:gd name="connsiteX12" fmla="*/ 608135 w 608135"/>
              <a:gd name="connsiteY12" fmla="*/ 46892 h 967887"/>
              <a:gd name="connsiteX0" fmla="*/ 590550 w 590550"/>
              <a:gd name="connsiteY0" fmla="*/ 46892 h 967887"/>
              <a:gd name="connsiteX1" fmla="*/ 419100 w 590550"/>
              <a:gd name="connsiteY1" fmla="*/ 0 h 967887"/>
              <a:gd name="connsiteX2" fmla="*/ 218341 w 590550"/>
              <a:gd name="connsiteY2" fmla="*/ 61547 h 967887"/>
              <a:gd name="connsiteX3" fmla="*/ 105507 w 590550"/>
              <a:gd name="connsiteY3" fmla="*/ 197827 h 967887"/>
              <a:gd name="connsiteX4" fmla="*/ 35902 w 590550"/>
              <a:gd name="connsiteY4" fmla="*/ 335574 h 967887"/>
              <a:gd name="connsiteX5" fmla="*/ 13921 w 590550"/>
              <a:gd name="connsiteY5" fmla="*/ 518014 h 967887"/>
              <a:gd name="connsiteX6" fmla="*/ 0 w 590550"/>
              <a:gd name="connsiteY6" fmla="*/ 696058 h 967887"/>
              <a:gd name="connsiteX7" fmla="*/ 10990 w 590550"/>
              <a:gd name="connsiteY7" fmla="*/ 844062 h 967887"/>
              <a:gd name="connsiteX8" fmla="*/ 101844 w 590550"/>
              <a:gd name="connsiteY8" fmla="*/ 937846 h 967887"/>
              <a:gd name="connsiteX9" fmla="*/ 278423 w 590550"/>
              <a:gd name="connsiteY9" fmla="*/ 967887 h 967887"/>
              <a:gd name="connsiteX10" fmla="*/ 455002 w 590550"/>
              <a:gd name="connsiteY10" fmla="*/ 940044 h 967887"/>
              <a:gd name="connsiteX11" fmla="*/ 585421 w 590550"/>
              <a:gd name="connsiteY11" fmla="*/ 930519 h 967887"/>
              <a:gd name="connsiteX12" fmla="*/ 590550 w 590550"/>
              <a:gd name="connsiteY12" fmla="*/ 46892 h 967887"/>
              <a:gd name="connsiteX0" fmla="*/ 590550 w 590550"/>
              <a:gd name="connsiteY0" fmla="*/ 46892 h 1000857"/>
              <a:gd name="connsiteX1" fmla="*/ 419100 w 590550"/>
              <a:gd name="connsiteY1" fmla="*/ 0 h 1000857"/>
              <a:gd name="connsiteX2" fmla="*/ 218341 w 590550"/>
              <a:gd name="connsiteY2" fmla="*/ 61547 h 1000857"/>
              <a:gd name="connsiteX3" fmla="*/ 105507 w 590550"/>
              <a:gd name="connsiteY3" fmla="*/ 197827 h 1000857"/>
              <a:gd name="connsiteX4" fmla="*/ 35902 w 590550"/>
              <a:gd name="connsiteY4" fmla="*/ 335574 h 1000857"/>
              <a:gd name="connsiteX5" fmla="*/ 13921 w 590550"/>
              <a:gd name="connsiteY5" fmla="*/ 518014 h 1000857"/>
              <a:gd name="connsiteX6" fmla="*/ 0 w 590550"/>
              <a:gd name="connsiteY6" fmla="*/ 696058 h 1000857"/>
              <a:gd name="connsiteX7" fmla="*/ 10990 w 590550"/>
              <a:gd name="connsiteY7" fmla="*/ 844062 h 1000857"/>
              <a:gd name="connsiteX8" fmla="*/ 101844 w 590550"/>
              <a:gd name="connsiteY8" fmla="*/ 937846 h 1000857"/>
              <a:gd name="connsiteX9" fmla="*/ 278423 w 590550"/>
              <a:gd name="connsiteY9" fmla="*/ 967887 h 1000857"/>
              <a:gd name="connsiteX10" fmla="*/ 455002 w 590550"/>
              <a:gd name="connsiteY10" fmla="*/ 940044 h 1000857"/>
              <a:gd name="connsiteX11" fmla="*/ 585421 w 590550"/>
              <a:gd name="connsiteY11" fmla="*/ 1000857 h 1000857"/>
              <a:gd name="connsiteX12" fmla="*/ 590550 w 590550"/>
              <a:gd name="connsiteY12" fmla="*/ 46892 h 1000857"/>
              <a:gd name="connsiteX0" fmla="*/ 590550 w 590550"/>
              <a:gd name="connsiteY0" fmla="*/ 46892 h 1010383"/>
              <a:gd name="connsiteX1" fmla="*/ 419100 w 590550"/>
              <a:gd name="connsiteY1" fmla="*/ 0 h 1010383"/>
              <a:gd name="connsiteX2" fmla="*/ 218341 w 590550"/>
              <a:gd name="connsiteY2" fmla="*/ 61547 h 1010383"/>
              <a:gd name="connsiteX3" fmla="*/ 105507 w 590550"/>
              <a:gd name="connsiteY3" fmla="*/ 197827 h 1010383"/>
              <a:gd name="connsiteX4" fmla="*/ 35902 w 590550"/>
              <a:gd name="connsiteY4" fmla="*/ 335574 h 1010383"/>
              <a:gd name="connsiteX5" fmla="*/ 13921 w 590550"/>
              <a:gd name="connsiteY5" fmla="*/ 518014 h 1010383"/>
              <a:gd name="connsiteX6" fmla="*/ 0 w 590550"/>
              <a:gd name="connsiteY6" fmla="*/ 696058 h 1010383"/>
              <a:gd name="connsiteX7" fmla="*/ 10990 w 590550"/>
              <a:gd name="connsiteY7" fmla="*/ 844062 h 1010383"/>
              <a:gd name="connsiteX8" fmla="*/ 101844 w 590550"/>
              <a:gd name="connsiteY8" fmla="*/ 937846 h 1010383"/>
              <a:gd name="connsiteX9" fmla="*/ 278423 w 590550"/>
              <a:gd name="connsiteY9" fmla="*/ 967887 h 1010383"/>
              <a:gd name="connsiteX10" fmla="*/ 472587 w 590550"/>
              <a:gd name="connsiteY10" fmla="*/ 1010383 h 1010383"/>
              <a:gd name="connsiteX11" fmla="*/ 585421 w 590550"/>
              <a:gd name="connsiteY11" fmla="*/ 1000857 h 1010383"/>
              <a:gd name="connsiteX12" fmla="*/ 590550 w 590550"/>
              <a:gd name="connsiteY12" fmla="*/ 46892 h 10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50" h="1010383">
                <a:moveTo>
                  <a:pt x="590550" y="46892"/>
                </a:moveTo>
                <a:lnTo>
                  <a:pt x="419100" y="0"/>
                </a:lnTo>
                <a:lnTo>
                  <a:pt x="218341" y="61547"/>
                </a:lnTo>
                <a:cubicBezTo>
                  <a:pt x="204176" y="112835"/>
                  <a:pt x="135913" y="152156"/>
                  <a:pt x="105507" y="197827"/>
                </a:cubicBezTo>
                <a:cubicBezTo>
                  <a:pt x="75101" y="243498"/>
                  <a:pt x="70827" y="272074"/>
                  <a:pt x="35902" y="335574"/>
                </a:cubicBezTo>
                <a:lnTo>
                  <a:pt x="13921" y="518014"/>
                </a:lnTo>
                <a:lnTo>
                  <a:pt x="0" y="696058"/>
                </a:lnTo>
                <a:lnTo>
                  <a:pt x="10990" y="844062"/>
                </a:lnTo>
                <a:cubicBezTo>
                  <a:pt x="23690" y="869462"/>
                  <a:pt x="57272" y="917209"/>
                  <a:pt x="101844" y="937846"/>
                </a:cubicBezTo>
                <a:cubicBezTo>
                  <a:pt x="146416" y="958483"/>
                  <a:pt x="210771" y="964590"/>
                  <a:pt x="278423" y="967887"/>
                </a:cubicBezTo>
                <a:lnTo>
                  <a:pt x="472587" y="1010383"/>
                </a:lnTo>
                <a:lnTo>
                  <a:pt x="585421" y="1000857"/>
                </a:lnTo>
                <a:cubicBezTo>
                  <a:pt x="587131" y="706315"/>
                  <a:pt x="588840" y="341434"/>
                  <a:pt x="590550" y="46892"/>
                </a:cubicBezTo>
                <a:close/>
              </a:path>
            </a:pathLst>
          </a:custGeom>
          <a:gradFill>
            <a:gsLst>
              <a:gs pos="0">
                <a:schemeClr val="bg1"/>
              </a:gs>
              <a:gs pos="23000">
                <a:schemeClr val="bg2"/>
              </a:gs>
              <a:gs pos="49000">
                <a:schemeClr val="bg2">
                  <a:lumMod val="90000"/>
                </a:schemeClr>
              </a:gs>
              <a:gs pos="90000">
                <a:schemeClr val="bg2">
                  <a:lumMod val="75000"/>
                </a:schemeClr>
              </a:gs>
            </a:gsLst>
            <a:lin ang="108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2845817" y="5482613"/>
            <a:ext cx="17585" cy="422031"/>
          </a:xfrm>
          <a:custGeom>
            <a:avLst/>
            <a:gdLst>
              <a:gd name="connsiteX0" fmla="*/ 17585 w 17585"/>
              <a:gd name="connsiteY0" fmla="*/ 0 h 422031"/>
              <a:gd name="connsiteX1" fmla="*/ 0 w 17585"/>
              <a:gd name="connsiteY1" fmla="*/ 105508 h 422031"/>
              <a:gd name="connsiteX2" fmla="*/ 0 w 17585"/>
              <a:gd name="connsiteY2" fmla="*/ 246185 h 422031"/>
              <a:gd name="connsiteX3" fmla="*/ 0 w 17585"/>
              <a:gd name="connsiteY3" fmla="*/ 422031 h 422031"/>
            </a:gdLst>
            <a:ahLst/>
            <a:cxnLst>
              <a:cxn ang="0">
                <a:pos x="connsiteX0" y="connsiteY0"/>
              </a:cxn>
              <a:cxn ang="0">
                <a:pos x="connsiteX1" y="connsiteY1"/>
              </a:cxn>
              <a:cxn ang="0">
                <a:pos x="connsiteX2" y="connsiteY2"/>
              </a:cxn>
              <a:cxn ang="0">
                <a:pos x="connsiteX3" y="connsiteY3"/>
              </a:cxn>
            </a:cxnLst>
            <a:rect l="l" t="t" r="r" b="b"/>
            <a:pathLst>
              <a:path w="17585" h="422031">
                <a:moveTo>
                  <a:pt x="17585" y="0"/>
                </a:moveTo>
                <a:lnTo>
                  <a:pt x="0" y="105508"/>
                </a:lnTo>
                <a:lnTo>
                  <a:pt x="0" y="246185"/>
                </a:lnTo>
                <a:lnTo>
                  <a:pt x="0" y="422031"/>
                </a:ln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3854263" y="4409481"/>
            <a:ext cx="3248025" cy="2057400"/>
            <a:chOff x="259904" y="4549494"/>
            <a:chExt cx="3248025" cy="2057400"/>
          </a:xfrm>
        </p:grpSpPr>
        <p:sp>
          <p:nvSpPr>
            <p:cNvPr id="116" name="フリーフォーム 115"/>
            <p:cNvSpPr/>
            <p:nvPr/>
          </p:nvSpPr>
          <p:spPr>
            <a:xfrm>
              <a:off x="259904" y="4549494"/>
              <a:ext cx="3248025" cy="1295400"/>
            </a:xfrm>
            <a:custGeom>
              <a:avLst/>
              <a:gdLst>
                <a:gd name="connsiteX0" fmla="*/ 3228975 w 3248025"/>
                <a:gd name="connsiteY0" fmla="*/ 114300 h 1295400"/>
                <a:gd name="connsiteX1" fmla="*/ 3248025 w 3248025"/>
                <a:gd name="connsiteY1" fmla="*/ 1171575 h 1295400"/>
                <a:gd name="connsiteX2" fmla="*/ 0 w 3248025"/>
                <a:gd name="connsiteY2" fmla="*/ 1295400 h 1295400"/>
                <a:gd name="connsiteX3" fmla="*/ 19050 w 3248025"/>
                <a:gd name="connsiteY3" fmla="*/ 0 h 1295400"/>
                <a:gd name="connsiteX4" fmla="*/ 3238500 w 3248025"/>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025" h="1295400">
                  <a:moveTo>
                    <a:pt x="3228975" y="114300"/>
                  </a:moveTo>
                  <a:lnTo>
                    <a:pt x="3248025" y="1171575"/>
                  </a:lnTo>
                  <a:lnTo>
                    <a:pt x="0" y="1295400"/>
                  </a:lnTo>
                  <a:lnTo>
                    <a:pt x="19050" y="0"/>
                  </a:lnTo>
                  <a:lnTo>
                    <a:pt x="3238500" y="0"/>
                  </a:lnTo>
                </a:path>
              </a:pathLst>
            </a:custGeom>
            <a:gradFill flip="none" rotWithShape="1">
              <a:gsLst>
                <a:gs pos="0">
                  <a:srgbClr val="CA4642"/>
                </a:gs>
                <a:gs pos="45000">
                  <a:srgbClr val="D05B58"/>
                </a:gs>
                <a:gs pos="68000">
                  <a:srgbClr val="D46966"/>
                </a:gs>
                <a:gs pos="85000">
                  <a:srgbClr val="E29C9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フリーフォーム 116"/>
            <p:cNvSpPr/>
            <p:nvPr/>
          </p:nvSpPr>
          <p:spPr>
            <a:xfrm>
              <a:off x="270807" y="5540094"/>
              <a:ext cx="228600" cy="1009650"/>
            </a:xfrm>
            <a:custGeom>
              <a:avLst/>
              <a:gdLst>
                <a:gd name="connsiteX0" fmla="*/ 0 w 228600"/>
                <a:gd name="connsiteY0" fmla="*/ 1009650 h 1009650"/>
                <a:gd name="connsiteX1" fmla="*/ 66675 w 228600"/>
                <a:gd name="connsiteY1" fmla="*/ 981075 h 1009650"/>
                <a:gd name="connsiteX2" fmla="*/ 171450 w 228600"/>
                <a:gd name="connsiteY2" fmla="*/ 876300 h 1009650"/>
                <a:gd name="connsiteX3" fmla="*/ 228600 w 228600"/>
                <a:gd name="connsiteY3" fmla="*/ 790575 h 1009650"/>
                <a:gd name="connsiteX4" fmla="*/ 200025 w 228600"/>
                <a:gd name="connsiteY4" fmla="*/ 485775 h 1009650"/>
                <a:gd name="connsiteX5" fmla="*/ 200025 w 228600"/>
                <a:gd name="connsiteY5" fmla="*/ 200025 h 1009650"/>
                <a:gd name="connsiteX6" fmla="*/ 171450 w 228600"/>
                <a:gd name="connsiteY6" fmla="*/ 171450 h 1009650"/>
                <a:gd name="connsiteX7" fmla="*/ 104775 w 228600"/>
                <a:gd name="connsiteY7" fmla="*/ 85725 h 1009650"/>
                <a:gd name="connsiteX8" fmla="*/ 66675 w 228600"/>
                <a:gd name="connsiteY8" fmla="*/ 28575 h 1009650"/>
                <a:gd name="connsiteX9" fmla="*/ 0 w 228600"/>
                <a:gd name="connsiteY9" fmla="*/ 0 h 1009650"/>
                <a:gd name="connsiteX10" fmla="*/ 0 w 228600"/>
                <a:gd name="connsiteY10" fmla="*/ 1009650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 h="1009650">
                  <a:moveTo>
                    <a:pt x="0" y="1009650"/>
                  </a:moveTo>
                  <a:lnTo>
                    <a:pt x="66675" y="981075"/>
                  </a:lnTo>
                  <a:lnTo>
                    <a:pt x="171450" y="876300"/>
                  </a:lnTo>
                  <a:lnTo>
                    <a:pt x="228600" y="790575"/>
                  </a:lnTo>
                  <a:lnTo>
                    <a:pt x="200025" y="485775"/>
                  </a:lnTo>
                  <a:lnTo>
                    <a:pt x="200025" y="200025"/>
                  </a:lnTo>
                  <a:lnTo>
                    <a:pt x="171450" y="171450"/>
                  </a:lnTo>
                  <a:lnTo>
                    <a:pt x="104775" y="85725"/>
                  </a:lnTo>
                  <a:lnTo>
                    <a:pt x="66675" y="28575"/>
                  </a:lnTo>
                  <a:lnTo>
                    <a:pt x="0" y="0"/>
                  </a:lnTo>
                  <a:lnTo>
                    <a:pt x="0" y="1009650"/>
                  </a:lnTo>
                  <a:close/>
                </a:path>
              </a:pathLst>
            </a:custGeom>
            <a:gradFill flip="none" rotWithShape="1">
              <a:gsLst>
                <a:gs pos="0">
                  <a:schemeClr val="bg1"/>
                </a:gs>
                <a:gs pos="23000">
                  <a:schemeClr val="bg2"/>
                </a:gs>
                <a:gs pos="49000">
                  <a:schemeClr val="bg2">
                    <a:lumMod val="90000"/>
                  </a:schemeClr>
                </a:gs>
                <a:gs pos="90000">
                  <a:schemeClr val="bg2">
                    <a:lumMod val="7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117"/>
            <p:cNvSpPr/>
            <p:nvPr/>
          </p:nvSpPr>
          <p:spPr>
            <a:xfrm>
              <a:off x="383729" y="5787744"/>
              <a:ext cx="19050" cy="561975"/>
            </a:xfrm>
            <a:custGeom>
              <a:avLst/>
              <a:gdLst>
                <a:gd name="connsiteX0" fmla="*/ 9525 w 19050"/>
                <a:gd name="connsiteY0" fmla="*/ 0 h 561975"/>
                <a:gd name="connsiteX1" fmla="*/ 19050 w 19050"/>
                <a:gd name="connsiteY1" fmla="*/ 257175 h 561975"/>
                <a:gd name="connsiteX2" fmla="*/ 9525 w 19050"/>
                <a:gd name="connsiteY2" fmla="*/ 371475 h 561975"/>
                <a:gd name="connsiteX3" fmla="*/ 0 w 19050"/>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9050" h="561975">
                  <a:moveTo>
                    <a:pt x="9525" y="0"/>
                  </a:moveTo>
                  <a:lnTo>
                    <a:pt x="19050" y="257175"/>
                  </a:lnTo>
                  <a:lnTo>
                    <a:pt x="9525" y="371475"/>
                  </a:lnTo>
                  <a:lnTo>
                    <a:pt x="0" y="56197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118"/>
            <p:cNvSpPr/>
            <p:nvPr/>
          </p:nvSpPr>
          <p:spPr>
            <a:xfrm>
              <a:off x="2012732" y="5638800"/>
              <a:ext cx="898634" cy="204952"/>
            </a:xfrm>
            <a:custGeom>
              <a:avLst/>
              <a:gdLst>
                <a:gd name="connsiteX0" fmla="*/ 898634 w 898634"/>
                <a:gd name="connsiteY0" fmla="*/ 63062 h 204952"/>
                <a:gd name="connsiteX1" fmla="*/ 867103 w 898634"/>
                <a:gd name="connsiteY1" fmla="*/ 110359 h 204952"/>
                <a:gd name="connsiteX2" fmla="*/ 804041 w 898634"/>
                <a:gd name="connsiteY2" fmla="*/ 78828 h 204952"/>
                <a:gd name="connsiteX3" fmla="*/ 788275 w 898634"/>
                <a:gd name="connsiteY3" fmla="*/ 47297 h 204952"/>
                <a:gd name="connsiteX4" fmla="*/ 709448 w 898634"/>
                <a:gd name="connsiteY4" fmla="*/ 15766 h 204952"/>
                <a:gd name="connsiteX5" fmla="*/ 599089 w 898634"/>
                <a:gd name="connsiteY5" fmla="*/ 0 h 204952"/>
                <a:gd name="connsiteX6" fmla="*/ 472965 w 898634"/>
                <a:gd name="connsiteY6" fmla="*/ 0 h 204952"/>
                <a:gd name="connsiteX7" fmla="*/ 315310 w 898634"/>
                <a:gd name="connsiteY7" fmla="*/ 15766 h 204952"/>
                <a:gd name="connsiteX8" fmla="*/ 157655 w 898634"/>
                <a:gd name="connsiteY8" fmla="*/ 47297 h 204952"/>
                <a:gd name="connsiteX9" fmla="*/ 63062 w 898634"/>
                <a:gd name="connsiteY9" fmla="*/ 63062 h 204952"/>
                <a:gd name="connsiteX10" fmla="*/ 31531 w 898634"/>
                <a:gd name="connsiteY10" fmla="*/ 94593 h 204952"/>
                <a:gd name="connsiteX11" fmla="*/ 15765 w 898634"/>
                <a:gd name="connsiteY11" fmla="*/ 110359 h 204952"/>
                <a:gd name="connsiteX12" fmla="*/ 0 w 898634"/>
                <a:gd name="connsiteY12" fmla="*/ 157655 h 204952"/>
                <a:gd name="connsiteX13" fmla="*/ 0 w 898634"/>
                <a:gd name="connsiteY13" fmla="*/ 204952 h 204952"/>
                <a:gd name="connsiteX14" fmla="*/ 882868 w 898634"/>
                <a:gd name="connsiteY14" fmla="*/ 204952 h 204952"/>
                <a:gd name="connsiteX15" fmla="*/ 898634 w 898634"/>
                <a:gd name="connsiteY15" fmla="*/ 63062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8634" h="204952">
                  <a:moveTo>
                    <a:pt x="898634" y="63062"/>
                  </a:moveTo>
                  <a:lnTo>
                    <a:pt x="867103" y="110359"/>
                  </a:lnTo>
                  <a:lnTo>
                    <a:pt x="804041" y="78828"/>
                  </a:lnTo>
                  <a:lnTo>
                    <a:pt x="788275" y="47297"/>
                  </a:lnTo>
                  <a:lnTo>
                    <a:pt x="709448" y="15766"/>
                  </a:lnTo>
                  <a:lnTo>
                    <a:pt x="599089" y="0"/>
                  </a:lnTo>
                  <a:lnTo>
                    <a:pt x="472965" y="0"/>
                  </a:lnTo>
                  <a:lnTo>
                    <a:pt x="315310" y="15766"/>
                  </a:lnTo>
                  <a:lnTo>
                    <a:pt x="157655" y="47297"/>
                  </a:lnTo>
                  <a:lnTo>
                    <a:pt x="63062" y="63062"/>
                  </a:lnTo>
                  <a:lnTo>
                    <a:pt x="31531" y="94593"/>
                  </a:lnTo>
                  <a:lnTo>
                    <a:pt x="15765" y="110359"/>
                  </a:lnTo>
                  <a:lnTo>
                    <a:pt x="0" y="157655"/>
                  </a:lnTo>
                  <a:lnTo>
                    <a:pt x="0" y="204952"/>
                  </a:lnTo>
                  <a:lnTo>
                    <a:pt x="882868" y="204952"/>
                  </a:lnTo>
                  <a:lnTo>
                    <a:pt x="898634" y="6306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119"/>
            <p:cNvSpPr/>
            <p:nvPr/>
          </p:nvSpPr>
          <p:spPr>
            <a:xfrm>
              <a:off x="469454" y="4873344"/>
              <a:ext cx="1504950" cy="1733550"/>
            </a:xfrm>
            <a:custGeom>
              <a:avLst/>
              <a:gdLst>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52400 w 1504950"/>
                <a:gd name="connsiteY23" fmla="*/ 164782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66675 w 1504950"/>
                <a:gd name="connsiteY18" fmla="*/ 723900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66700 w 1504950"/>
                <a:gd name="connsiteY17" fmla="*/ 42862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52425 w 1504950"/>
                <a:gd name="connsiteY16" fmla="*/ 2667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57300 w 1504950"/>
                <a:gd name="connsiteY10" fmla="*/ 23812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5255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9525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1430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28625 w 1504950"/>
                <a:gd name="connsiteY15" fmla="*/ 104775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58102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 name="connsiteX0" fmla="*/ 209550 w 1504950"/>
                <a:gd name="connsiteY0" fmla="*/ 1704975 h 1733550"/>
                <a:gd name="connsiteX1" fmla="*/ 1143000 w 1504950"/>
                <a:gd name="connsiteY1" fmla="*/ 1733550 h 1733550"/>
                <a:gd name="connsiteX2" fmla="*/ 1219200 w 1504950"/>
                <a:gd name="connsiteY2" fmla="*/ 1724025 h 1733550"/>
                <a:gd name="connsiteX3" fmla="*/ 1323975 w 1504950"/>
                <a:gd name="connsiteY3" fmla="*/ 1685925 h 1733550"/>
                <a:gd name="connsiteX4" fmla="*/ 1419225 w 1504950"/>
                <a:gd name="connsiteY4" fmla="*/ 1619250 h 1733550"/>
                <a:gd name="connsiteX5" fmla="*/ 1457325 w 1504950"/>
                <a:gd name="connsiteY5" fmla="*/ 1552575 h 1733550"/>
                <a:gd name="connsiteX6" fmla="*/ 1495425 w 1504950"/>
                <a:gd name="connsiteY6" fmla="*/ 1352550 h 1733550"/>
                <a:gd name="connsiteX7" fmla="*/ 1504950 w 1504950"/>
                <a:gd name="connsiteY7" fmla="*/ 1000125 h 1733550"/>
                <a:gd name="connsiteX8" fmla="*/ 1476375 w 1504950"/>
                <a:gd name="connsiteY8" fmla="*/ 800100 h 1733550"/>
                <a:gd name="connsiteX9" fmla="*/ 1419225 w 1504950"/>
                <a:gd name="connsiteY9" fmla="*/ 542925 h 1733550"/>
                <a:gd name="connsiteX10" fmla="*/ 1285875 w 1504950"/>
                <a:gd name="connsiteY10" fmla="*/ 295275 h 1733550"/>
                <a:gd name="connsiteX11" fmla="*/ 1133475 w 1504950"/>
                <a:gd name="connsiteY11" fmla="*/ 85725 h 1733550"/>
                <a:gd name="connsiteX12" fmla="*/ 990600 w 1504950"/>
                <a:gd name="connsiteY12" fmla="*/ 28575 h 1733550"/>
                <a:gd name="connsiteX13" fmla="*/ 790575 w 1504950"/>
                <a:gd name="connsiteY13" fmla="*/ 0 h 1733550"/>
                <a:gd name="connsiteX14" fmla="*/ 600075 w 1504950"/>
                <a:gd name="connsiteY14" fmla="*/ 9525 h 1733550"/>
                <a:gd name="connsiteX15" fmla="*/ 457200 w 1504950"/>
                <a:gd name="connsiteY15" fmla="*/ 95250 h 1733550"/>
                <a:gd name="connsiteX16" fmla="*/ 342900 w 1504950"/>
                <a:gd name="connsiteY16" fmla="*/ 228600 h 1733550"/>
                <a:gd name="connsiteX17" fmla="*/ 228600 w 1504950"/>
                <a:gd name="connsiteY17" fmla="*/ 409575 h 1733550"/>
                <a:gd name="connsiteX18" fmla="*/ 95250 w 1504950"/>
                <a:gd name="connsiteY18" fmla="*/ 638175 h 1733550"/>
                <a:gd name="connsiteX19" fmla="*/ 19050 w 1504950"/>
                <a:gd name="connsiteY19" fmla="*/ 828675 h 1733550"/>
                <a:gd name="connsiteX20" fmla="*/ 0 w 1504950"/>
                <a:gd name="connsiteY20" fmla="*/ 1085850 h 1733550"/>
                <a:gd name="connsiteX21" fmla="*/ 0 w 1504950"/>
                <a:gd name="connsiteY21" fmla="*/ 1333500 h 1733550"/>
                <a:gd name="connsiteX22" fmla="*/ 47625 w 1504950"/>
                <a:gd name="connsiteY22" fmla="*/ 1590675 h 1733550"/>
                <a:gd name="connsiteX23" fmla="*/ 104775 w 1504950"/>
                <a:gd name="connsiteY23" fmla="*/ 1666875 h 1733550"/>
                <a:gd name="connsiteX24" fmla="*/ 209550 w 1504950"/>
                <a:gd name="connsiteY24" fmla="*/ 17049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4950" h="1733550">
                  <a:moveTo>
                    <a:pt x="209550" y="1704975"/>
                  </a:moveTo>
                  <a:lnTo>
                    <a:pt x="1143000" y="1733550"/>
                  </a:lnTo>
                  <a:lnTo>
                    <a:pt x="1219200" y="1724025"/>
                  </a:lnTo>
                  <a:lnTo>
                    <a:pt x="1323975" y="1685925"/>
                  </a:lnTo>
                  <a:lnTo>
                    <a:pt x="1419225" y="1619250"/>
                  </a:lnTo>
                  <a:lnTo>
                    <a:pt x="1457325" y="1552575"/>
                  </a:lnTo>
                  <a:lnTo>
                    <a:pt x="1495425" y="1352550"/>
                  </a:lnTo>
                  <a:lnTo>
                    <a:pt x="1504950" y="1000125"/>
                  </a:lnTo>
                  <a:lnTo>
                    <a:pt x="1476375" y="800100"/>
                  </a:lnTo>
                  <a:lnTo>
                    <a:pt x="1419225" y="542925"/>
                  </a:lnTo>
                  <a:lnTo>
                    <a:pt x="1285875" y="295275"/>
                  </a:lnTo>
                  <a:lnTo>
                    <a:pt x="1133475" y="85725"/>
                  </a:lnTo>
                  <a:lnTo>
                    <a:pt x="990600" y="28575"/>
                  </a:lnTo>
                  <a:cubicBezTo>
                    <a:pt x="923925" y="19050"/>
                    <a:pt x="855663" y="3175"/>
                    <a:pt x="790575" y="0"/>
                  </a:cubicBezTo>
                  <a:lnTo>
                    <a:pt x="600075" y="9525"/>
                  </a:lnTo>
                  <a:lnTo>
                    <a:pt x="457200" y="95250"/>
                  </a:lnTo>
                  <a:lnTo>
                    <a:pt x="342900" y="228600"/>
                  </a:lnTo>
                  <a:lnTo>
                    <a:pt x="228600" y="409575"/>
                  </a:lnTo>
                  <a:lnTo>
                    <a:pt x="95250" y="638175"/>
                  </a:lnTo>
                  <a:lnTo>
                    <a:pt x="19050" y="828675"/>
                  </a:lnTo>
                  <a:lnTo>
                    <a:pt x="0" y="1085850"/>
                  </a:lnTo>
                  <a:lnTo>
                    <a:pt x="0" y="1333500"/>
                  </a:lnTo>
                  <a:lnTo>
                    <a:pt x="47625" y="1590675"/>
                  </a:lnTo>
                  <a:lnTo>
                    <a:pt x="104775" y="1666875"/>
                  </a:lnTo>
                  <a:lnTo>
                    <a:pt x="209550" y="1704975"/>
                  </a:lnTo>
                  <a:close/>
                </a:path>
              </a:pathLst>
            </a:custGeom>
            <a:gradFill flip="none" rotWithShape="1">
              <a:gsLst>
                <a:gs pos="0">
                  <a:schemeClr val="bg1"/>
                </a:gs>
                <a:gs pos="45000">
                  <a:schemeClr val="bg2"/>
                </a:gs>
                <a:gs pos="68000">
                  <a:schemeClr val="bg2">
                    <a:lumMod val="90000"/>
                  </a:schemeClr>
                </a:gs>
                <a:gs pos="85000">
                  <a:schemeClr val="bg2">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p:nvSpPr>
          <p:spPr>
            <a:xfrm>
              <a:off x="574229" y="5806794"/>
              <a:ext cx="47625" cy="590550"/>
            </a:xfrm>
            <a:custGeom>
              <a:avLst/>
              <a:gdLst>
                <a:gd name="connsiteX0" fmla="*/ 19050 w 47625"/>
                <a:gd name="connsiteY0" fmla="*/ 0 h 590550"/>
                <a:gd name="connsiteX1" fmla="*/ 0 w 47625"/>
                <a:gd name="connsiteY1" fmla="*/ 276225 h 590550"/>
                <a:gd name="connsiteX2" fmla="*/ 28575 w 47625"/>
                <a:gd name="connsiteY2" fmla="*/ 504825 h 590550"/>
                <a:gd name="connsiteX3" fmla="*/ 47625 w 47625"/>
                <a:gd name="connsiteY3" fmla="*/ 590550 h 590550"/>
              </a:gdLst>
              <a:ahLst/>
              <a:cxnLst>
                <a:cxn ang="0">
                  <a:pos x="connsiteX0" y="connsiteY0"/>
                </a:cxn>
                <a:cxn ang="0">
                  <a:pos x="connsiteX1" y="connsiteY1"/>
                </a:cxn>
                <a:cxn ang="0">
                  <a:pos x="connsiteX2" y="connsiteY2"/>
                </a:cxn>
                <a:cxn ang="0">
                  <a:pos x="connsiteX3" y="connsiteY3"/>
                </a:cxn>
              </a:cxnLst>
              <a:rect l="l" t="t" r="r" b="b"/>
              <a:pathLst>
                <a:path w="47625" h="590550">
                  <a:moveTo>
                    <a:pt x="19050" y="0"/>
                  </a:moveTo>
                  <a:lnTo>
                    <a:pt x="0" y="276225"/>
                  </a:lnTo>
                  <a:lnTo>
                    <a:pt x="28575" y="504825"/>
                  </a:lnTo>
                  <a:lnTo>
                    <a:pt x="47625" y="59055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p:nvSpPr>
          <p:spPr>
            <a:xfrm>
              <a:off x="1841054" y="5825844"/>
              <a:ext cx="47625" cy="581025"/>
            </a:xfrm>
            <a:custGeom>
              <a:avLst/>
              <a:gdLst>
                <a:gd name="connsiteX0" fmla="*/ 38100 w 47625"/>
                <a:gd name="connsiteY0" fmla="*/ 0 h 581025"/>
                <a:gd name="connsiteX1" fmla="*/ 47625 w 47625"/>
                <a:gd name="connsiteY1" fmla="*/ 276225 h 581025"/>
                <a:gd name="connsiteX2" fmla="*/ 28575 w 47625"/>
                <a:gd name="connsiteY2" fmla="*/ 485775 h 581025"/>
                <a:gd name="connsiteX3" fmla="*/ 0 w 47625"/>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47625" h="581025">
                  <a:moveTo>
                    <a:pt x="38100" y="0"/>
                  </a:moveTo>
                  <a:lnTo>
                    <a:pt x="47625" y="276225"/>
                  </a:lnTo>
                  <a:lnTo>
                    <a:pt x="28575" y="485775"/>
                  </a:lnTo>
                  <a:lnTo>
                    <a:pt x="0" y="581025"/>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2897118" y="5252848"/>
              <a:ext cx="590550" cy="1010383"/>
            </a:xfrm>
            <a:custGeom>
              <a:avLst/>
              <a:gdLst>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085850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04800 w 619125"/>
                <a:gd name="connsiteY12" fmla="*/ 119062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323850 w 619125"/>
                <a:gd name="connsiteY2" fmla="*/ 190500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228600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140677 w 619125"/>
                <a:gd name="connsiteY3" fmla="*/ 361950 h 1714500"/>
                <a:gd name="connsiteX4" fmla="*/ 123825 w 619125"/>
                <a:gd name="connsiteY4" fmla="*/ 552450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140677 w 619125"/>
                <a:gd name="connsiteY3" fmla="*/ 361950 h 1714500"/>
                <a:gd name="connsiteX4" fmla="*/ 53486 w 619125"/>
                <a:gd name="connsiteY4" fmla="*/ 517281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590550 w 619125"/>
                <a:gd name="connsiteY0" fmla="*/ 0 h 1714500"/>
                <a:gd name="connsiteX1" fmla="*/ 419100 w 619125"/>
                <a:gd name="connsiteY1" fmla="*/ 76200 h 1714500"/>
                <a:gd name="connsiteX2" fmla="*/ 271096 w 619125"/>
                <a:gd name="connsiteY2" fmla="*/ 208085 h 1714500"/>
                <a:gd name="connsiteX3" fmla="*/ 140677 w 619125"/>
                <a:gd name="connsiteY3" fmla="*/ 361950 h 1714500"/>
                <a:gd name="connsiteX4" fmla="*/ 53486 w 619125"/>
                <a:gd name="connsiteY4" fmla="*/ 517281 h 1714500"/>
                <a:gd name="connsiteX5" fmla="*/ 66675 w 619125"/>
                <a:gd name="connsiteY5" fmla="*/ 752475 h 1714500"/>
                <a:gd name="connsiteX6" fmla="*/ 0 w 619125"/>
                <a:gd name="connsiteY6" fmla="*/ 895350 h 1714500"/>
                <a:gd name="connsiteX7" fmla="*/ 0 w 619125"/>
                <a:gd name="connsiteY7" fmla="*/ 923925 h 1714500"/>
                <a:gd name="connsiteX8" fmla="*/ 28575 w 619125"/>
                <a:gd name="connsiteY8" fmla="*/ 990600 h 1714500"/>
                <a:gd name="connsiteX9" fmla="*/ 66675 w 619125"/>
                <a:gd name="connsiteY9" fmla="*/ 1066800 h 1714500"/>
                <a:gd name="connsiteX10" fmla="*/ 76200 w 619125"/>
                <a:gd name="connsiteY10" fmla="*/ 1085850 h 1714500"/>
                <a:gd name="connsiteX11" fmla="*/ 190500 w 619125"/>
                <a:gd name="connsiteY11" fmla="*/ 1114425 h 1714500"/>
                <a:gd name="connsiteX12" fmla="*/ 314325 w 619125"/>
                <a:gd name="connsiteY12" fmla="*/ 1209675 h 1714500"/>
                <a:gd name="connsiteX13" fmla="*/ 409575 w 619125"/>
                <a:gd name="connsiteY13" fmla="*/ 1428750 h 1714500"/>
                <a:gd name="connsiteX14" fmla="*/ 542925 w 619125"/>
                <a:gd name="connsiteY14" fmla="*/ 1704975 h 1714500"/>
                <a:gd name="connsiteX15" fmla="*/ 590550 w 619125"/>
                <a:gd name="connsiteY15" fmla="*/ 1714500 h 1714500"/>
                <a:gd name="connsiteX16" fmla="*/ 619125 w 619125"/>
                <a:gd name="connsiteY16" fmla="*/ 1704975 h 1714500"/>
                <a:gd name="connsiteX17" fmla="*/ 590550 w 619125"/>
                <a:gd name="connsiteY17" fmla="*/ 0 h 1714500"/>
                <a:gd name="connsiteX0" fmla="*/ 624987 w 653562"/>
                <a:gd name="connsiteY0" fmla="*/ 0 h 1714500"/>
                <a:gd name="connsiteX1" fmla="*/ 453537 w 653562"/>
                <a:gd name="connsiteY1" fmla="*/ 76200 h 1714500"/>
                <a:gd name="connsiteX2" fmla="*/ 305533 w 653562"/>
                <a:gd name="connsiteY2" fmla="*/ 208085 h 1714500"/>
                <a:gd name="connsiteX3" fmla="*/ 175114 w 653562"/>
                <a:gd name="connsiteY3" fmla="*/ 361950 h 1714500"/>
                <a:gd name="connsiteX4" fmla="*/ 0 w 653562"/>
                <a:gd name="connsiteY4" fmla="*/ 464527 h 1714500"/>
                <a:gd name="connsiteX5" fmla="*/ 101112 w 653562"/>
                <a:gd name="connsiteY5" fmla="*/ 752475 h 1714500"/>
                <a:gd name="connsiteX6" fmla="*/ 34437 w 653562"/>
                <a:gd name="connsiteY6" fmla="*/ 895350 h 1714500"/>
                <a:gd name="connsiteX7" fmla="*/ 34437 w 653562"/>
                <a:gd name="connsiteY7" fmla="*/ 923925 h 1714500"/>
                <a:gd name="connsiteX8" fmla="*/ 63012 w 653562"/>
                <a:gd name="connsiteY8" fmla="*/ 990600 h 1714500"/>
                <a:gd name="connsiteX9" fmla="*/ 101112 w 653562"/>
                <a:gd name="connsiteY9" fmla="*/ 1066800 h 1714500"/>
                <a:gd name="connsiteX10" fmla="*/ 110637 w 653562"/>
                <a:gd name="connsiteY10" fmla="*/ 1085850 h 1714500"/>
                <a:gd name="connsiteX11" fmla="*/ 224937 w 653562"/>
                <a:gd name="connsiteY11" fmla="*/ 1114425 h 1714500"/>
                <a:gd name="connsiteX12" fmla="*/ 348762 w 653562"/>
                <a:gd name="connsiteY12" fmla="*/ 1209675 h 1714500"/>
                <a:gd name="connsiteX13" fmla="*/ 444012 w 653562"/>
                <a:gd name="connsiteY13" fmla="*/ 1428750 h 1714500"/>
                <a:gd name="connsiteX14" fmla="*/ 577362 w 653562"/>
                <a:gd name="connsiteY14" fmla="*/ 1704975 h 1714500"/>
                <a:gd name="connsiteX15" fmla="*/ 624987 w 653562"/>
                <a:gd name="connsiteY15" fmla="*/ 1714500 h 1714500"/>
                <a:gd name="connsiteX16" fmla="*/ 653562 w 653562"/>
                <a:gd name="connsiteY16" fmla="*/ 1704975 h 1714500"/>
                <a:gd name="connsiteX17" fmla="*/ 624987 w 653562"/>
                <a:gd name="connsiteY17" fmla="*/ 0 h 1714500"/>
                <a:gd name="connsiteX0" fmla="*/ 624987 w 653562"/>
                <a:gd name="connsiteY0" fmla="*/ 0 h 1714500"/>
                <a:gd name="connsiteX1" fmla="*/ 453537 w 653562"/>
                <a:gd name="connsiteY1" fmla="*/ 76200 h 1714500"/>
                <a:gd name="connsiteX2" fmla="*/ 305533 w 653562"/>
                <a:gd name="connsiteY2" fmla="*/ 208085 h 1714500"/>
                <a:gd name="connsiteX3" fmla="*/ 175114 w 653562"/>
                <a:gd name="connsiteY3" fmla="*/ 326781 h 1714500"/>
                <a:gd name="connsiteX4" fmla="*/ 0 w 653562"/>
                <a:gd name="connsiteY4" fmla="*/ 464527 h 1714500"/>
                <a:gd name="connsiteX5" fmla="*/ 101112 w 653562"/>
                <a:gd name="connsiteY5" fmla="*/ 752475 h 1714500"/>
                <a:gd name="connsiteX6" fmla="*/ 34437 w 653562"/>
                <a:gd name="connsiteY6" fmla="*/ 895350 h 1714500"/>
                <a:gd name="connsiteX7" fmla="*/ 34437 w 653562"/>
                <a:gd name="connsiteY7" fmla="*/ 923925 h 1714500"/>
                <a:gd name="connsiteX8" fmla="*/ 63012 w 653562"/>
                <a:gd name="connsiteY8" fmla="*/ 990600 h 1714500"/>
                <a:gd name="connsiteX9" fmla="*/ 101112 w 653562"/>
                <a:gd name="connsiteY9" fmla="*/ 1066800 h 1714500"/>
                <a:gd name="connsiteX10" fmla="*/ 110637 w 653562"/>
                <a:gd name="connsiteY10" fmla="*/ 1085850 h 1714500"/>
                <a:gd name="connsiteX11" fmla="*/ 224937 w 653562"/>
                <a:gd name="connsiteY11" fmla="*/ 1114425 h 1714500"/>
                <a:gd name="connsiteX12" fmla="*/ 348762 w 653562"/>
                <a:gd name="connsiteY12" fmla="*/ 1209675 h 1714500"/>
                <a:gd name="connsiteX13" fmla="*/ 444012 w 653562"/>
                <a:gd name="connsiteY13" fmla="*/ 1428750 h 1714500"/>
                <a:gd name="connsiteX14" fmla="*/ 577362 w 653562"/>
                <a:gd name="connsiteY14" fmla="*/ 1704975 h 1714500"/>
                <a:gd name="connsiteX15" fmla="*/ 624987 w 653562"/>
                <a:gd name="connsiteY15" fmla="*/ 1714500 h 1714500"/>
                <a:gd name="connsiteX16" fmla="*/ 653562 w 653562"/>
                <a:gd name="connsiteY16" fmla="*/ 1704975 h 1714500"/>
                <a:gd name="connsiteX17" fmla="*/ 624987 w 653562"/>
                <a:gd name="connsiteY17" fmla="*/ 0 h 1714500"/>
                <a:gd name="connsiteX0" fmla="*/ 642572 w 653562"/>
                <a:gd name="connsiteY0" fmla="*/ 117230 h 1638300"/>
                <a:gd name="connsiteX1" fmla="*/ 453537 w 653562"/>
                <a:gd name="connsiteY1" fmla="*/ 0 h 1638300"/>
                <a:gd name="connsiteX2" fmla="*/ 305533 w 653562"/>
                <a:gd name="connsiteY2" fmla="*/ 131885 h 1638300"/>
                <a:gd name="connsiteX3" fmla="*/ 175114 w 653562"/>
                <a:gd name="connsiteY3" fmla="*/ 250581 h 1638300"/>
                <a:gd name="connsiteX4" fmla="*/ 0 w 653562"/>
                <a:gd name="connsiteY4" fmla="*/ 388327 h 1638300"/>
                <a:gd name="connsiteX5" fmla="*/ 101112 w 653562"/>
                <a:gd name="connsiteY5" fmla="*/ 676275 h 1638300"/>
                <a:gd name="connsiteX6" fmla="*/ 34437 w 653562"/>
                <a:gd name="connsiteY6" fmla="*/ 819150 h 1638300"/>
                <a:gd name="connsiteX7" fmla="*/ 34437 w 653562"/>
                <a:gd name="connsiteY7" fmla="*/ 847725 h 1638300"/>
                <a:gd name="connsiteX8" fmla="*/ 63012 w 653562"/>
                <a:gd name="connsiteY8" fmla="*/ 914400 h 1638300"/>
                <a:gd name="connsiteX9" fmla="*/ 101112 w 653562"/>
                <a:gd name="connsiteY9" fmla="*/ 990600 h 1638300"/>
                <a:gd name="connsiteX10" fmla="*/ 110637 w 653562"/>
                <a:gd name="connsiteY10" fmla="*/ 1009650 h 1638300"/>
                <a:gd name="connsiteX11" fmla="*/ 224937 w 653562"/>
                <a:gd name="connsiteY11" fmla="*/ 1038225 h 1638300"/>
                <a:gd name="connsiteX12" fmla="*/ 348762 w 653562"/>
                <a:gd name="connsiteY12" fmla="*/ 1133475 h 1638300"/>
                <a:gd name="connsiteX13" fmla="*/ 444012 w 653562"/>
                <a:gd name="connsiteY13" fmla="*/ 1352550 h 1638300"/>
                <a:gd name="connsiteX14" fmla="*/ 577362 w 653562"/>
                <a:gd name="connsiteY14" fmla="*/ 1628775 h 1638300"/>
                <a:gd name="connsiteX15" fmla="*/ 624987 w 653562"/>
                <a:gd name="connsiteY15" fmla="*/ 1638300 h 1638300"/>
                <a:gd name="connsiteX16" fmla="*/ 653562 w 653562"/>
                <a:gd name="connsiteY16" fmla="*/ 1628775 h 1638300"/>
                <a:gd name="connsiteX17" fmla="*/ 642572 w 653562"/>
                <a:gd name="connsiteY17" fmla="*/ 117230 h 1638300"/>
                <a:gd name="connsiteX0" fmla="*/ 642572 w 653562"/>
                <a:gd name="connsiteY0" fmla="*/ 46892 h 1567962"/>
                <a:gd name="connsiteX1" fmla="*/ 471122 w 653562"/>
                <a:gd name="connsiteY1" fmla="*/ 0 h 1567962"/>
                <a:gd name="connsiteX2" fmla="*/ 305533 w 653562"/>
                <a:gd name="connsiteY2" fmla="*/ 61547 h 1567962"/>
                <a:gd name="connsiteX3" fmla="*/ 175114 w 653562"/>
                <a:gd name="connsiteY3" fmla="*/ 180243 h 1567962"/>
                <a:gd name="connsiteX4" fmla="*/ 0 w 653562"/>
                <a:gd name="connsiteY4" fmla="*/ 317989 h 1567962"/>
                <a:gd name="connsiteX5" fmla="*/ 101112 w 653562"/>
                <a:gd name="connsiteY5" fmla="*/ 605937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42572 w 653562"/>
                <a:gd name="connsiteY0" fmla="*/ 46892 h 1567962"/>
                <a:gd name="connsiteX1" fmla="*/ 471122 w 653562"/>
                <a:gd name="connsiteY1" fmla="*/ 0 h 1567962"/>
                <a:gd name="connsiteX2" fmla="*/ 270363 w 653562"/>
                <a:gd name="connsiteY2" fmla="*/ 61547 h 1567962"/>
                <a:gd name="connsiteX3" fmla="*/ 175114 w 653562"/>
                <a:gd name="connsiteY3" fmla="*/ 180243 h 1567962"/>
                <a:gd name="connsiteX4" fmla="*/ 0 w 653562"/>
                <a:gd name="connsiteY4" fmla="*/ 317989 h 1567962"/>
                <a:gd name="connsiteX5" fmla="*/ 101112 w 653562"/>
                <a:gd name="connsiteY5" fmla="*/ 605937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42572 w 653562"/>
                <a:gd name="connsiteY0" fmla="*/ 46892 h 1567962"/>
                <a:gd name="connsiteX1" fmla="*/ 471122 w 653562"/>
                <a:gd name="connsiteY1" fmla="*/ 0 h 1567962"/>
                <a:gd name="connsiteX2" fmla="*/ 270363 w 653562"/>
                <a:gd name="connsiteY2" fmla="*/ 61547 h 1567962"/>
                <a:gd name="connsiteX3" fmla="*/ 157529 w 653562"/>
                <a:gd name="connsiteY3" fmla="*/ 197827 h 1567962"/>
                <a:gd name="connsiteX4" fmla="*/ 0 w 653562"/>
                <a:gd name="connsiteY4" fmla="*/ 317989 h 1567962"/>
                <a:gd name="connsiteX5" fmla="*/ 101112 w 653562"/>
                <a:gd name="connsiteY5" fmla="*/ 605937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42572 w 653562"/>
                <a:gd name="connsiteY0" fmla="*/ 46892 h 1567962"/>
                <a:gd name="connsiteX1" fmla="*/ 471122 w 653562"/>
                <a:gd name="connsiteY1" fmla="*/ 0 h 1567962"/>
                <a:gd name="connsiteX2" fmla="*/ 270363 w 653562"/>
                <a:gd name="connsiteY2" fmla="*/ 61547 h 1567962"/>
                <a:gd name="connsiteX3" fmla="*/ 157529 w 653562"/>
                <a:gd name="connsiteY3" fmla="*/ 197827 h 1567962"/>
                <a:gd name="connsiteX4" fmla="*/ 0 w 653562"/>
                <a:gd name="connsiteY4" fmla="*/ 317989 h 1567962"/>
                <a:gd name="connsiteX5" fmla="*/ 65943 w 653562"/>
                <a:gd name="connsiteY5" fmla="*/ 518014 h 1567962"/>
                <a:gd name="connsiteX6" fmla="*/ 34437 w 653562"/>
                <a:gd name="connsiteY6" fmla="*/ 748812 h 1567962"/>
                <a:gd name="connsiteX7" fmla="*/ 34437 w 653562"/>
                <a:gd name="connsiteY7" fmla="*/ 777387 h 1567962"/>
                <a:gd name="connsiteX8" fmla="*/ 63012 w 653562"/>
                <a:gd name="connsiteY8" fmla="*/ 844062 h 1567962"/>
                <a:gd name="connsiteX9" fmla="*/ 101112 w 653562"/>
                <a:gd name="connsiteY9" fmla="*/ 920262 h 1567962"/>
                <a:gd name="connsiteX10" fmla="*/ 110637 w 653562"/>
                <a:gd name="connsiteY10" fmla="*/ 939312 h 1567962"/>
                <a:gd name="connsiteX11" fmla="*/ 224937 w 653562"/>
                <a:gd name="connsiteY11" fmla="*/ 967887 h 1567962"/>
                <a:gd name="connsiteX12" fmla="*/ 348762 w 653562"/>
                <a:gd name="connsiteY12" fmla="*/ 1063137 h 1567962"/>
                <a:gd name="connsiteX13" fmla="*/ 444012 w 653562"/>
                <a:gd name="connsiteY13" fmla="*/ 1282212 h 1567962"/>
                <a:gd name="connsiteX14" fmla="*/ 577362 w 653562"/>
                <a:gd name="connsiteY14" fmla="*/ 1558437 h 1567962"/>
                <a:gd name="connsiteX15" fmla="*/ 624987 w 653562"/>
                <a:gd name="connsiteY15" fmla="*/ 1567962 h 1567962"/>
                <a:gd name="connsiteX16" fmla="*/ 653562 w 653562"/>
                <a:gd name="connsiteY16" fmla="*/ 1558437 h 1567962"/>
                <a:gd name="connsiteX17" fmla="*/ 642572 w 653562"/>
                <a:gd name="connsiteY17" fmla="*/ 46892 h 1567962"/>
                <a:gd name="connsiteX0" fmla="*/ 608135 w 619125"/>
                <a:gd name="connsiteY0" fmla="*/ 46892 h 1567962"/>
                <a:gd name="connsiteX1" fmla="*/ 436685 w 619125"/>
                <a:gd name="connsiteY1" fmla="*/ 0 h 1567962"/>
                <a:gd name="connsiteX2" fmla="*/ 235926 w 619125"/>
                <a:gd name="connsiteY2" fmla="*/ 61547 h 1567962"/>
                <a:gd name="connsiteX3" fmla="*/ 123092 w 619125"/>
                <a:gd name="connsiteY3" fmla="*/ 197827 h 1567962"/>
                <a:gd name="connsiteX4" fmla="*/ 53487 w 619125"/>
                <a:gd name="connsiteY4" fmla="*/ 335574 h 1567962"/>
                <a:gd name="connsiteX5" fmla="*/ 31506 w 619125"/>
                <a:gd name="connsiteY5" fmla="*/ 518014 h 1567962"/>
                <a:gd name="connsiteX6" fmla="*/ 0 w 619125"/>
                <a:gd name="connsiteY6" fmla="*/ 748812 h 1567962"/>
                <a:gd name="connsiteX7" fmla="*/ 0 w 619125"/>
                <a:gd name="connsiteY7" fmla="*/ 777387 h 1567962"/>
                <a:gd name="connsiteX8" fmla="*/ 28575 w 619125"/>
                <a:gd name="connsiteY8" fmla="*/ 844062 h 1567962"/>
                <a:gd name="connsiteX9" fmla="*/ 66675 w 619125"/>
                <a:gd name="connsiteY9" fmla="*/ 920262 h 1567962"/>
                <a:gd name="connsiteX10" fmla="*/ 76200 w 619125"/>
                <a:gd name="connsiteY10" fmla="*/ 939312 h 1567962"/>
                <a:gd name="connsiteX11" fmla="*/ 190500 w 619125"/>
                <a:gd name="connsiteY11" fmla="*/ 967887 h 1567962"/>
                <a:gd name="connsiteX12" fmla="*/ 314325 w 619125"/>
                <a:gd name="connsiteY12" fmla="*/ 1063137 h 1567962"/>
                <a:gd name="connsiteX13" fmla="*/ 409575 w 619125"/>
                <a:gd name="connsiteY13" fmla="*/ 1282212 h 1567962"/>
                <a:gd name="connsiteX14" fmla="*/ 542925 w 619125"/>
                <a:gd name="connsiteY14" fmla="*/ 1558437 h 1567962"/>
                <a:gd name="connsiteX15" fmla="*/ 590550 w 619125"/>
                <a:gd name="connsiteY15" fmla="*/ 1567962 h 1567962"/>
                <a:gd name="connsiteX16" fmla="*/ 619125 w 619125"/>
                <a:gd name="connsiteY16" fmla="*/ 1558437 h 1567962"/>
                <a:gd name="connsiteX17" fmla="*/ 608135 w 619125"/>
                <a:gd name="connsiteY17" fmla="*/ 46892 h 1567962"/>
                <a:gd name="connsiteX0" fmla="*/ 608135 w 608135"/>
                <a:gd name="connsiteY0" fmla="*/ 46892 h 1567962"/>
                <a:gd name="connsiteX1" fmla="*/ 436685 w 608135"/>
                <a:gd name="connsiteY1" fmla="*/ 0 h 1567962"/>
                <a:gd name="connsiteX2" fmla="*/ 235926 w 608135"/>
                <a:gd name="connsiteY2" fmla="*/ 61547 h 1567962"/>
                <a:gd name="connsiteX3" fmla="*/ 123092 w 608135"/>
                <a:gd name="connsiteY3" fmla="*/ 197827 h 1567962"/>
                <a:gd name="connsiteX4" fmla="*/ 53487 w 608135"/>
                <a:gd name="connsiteY4" fmla="*/ 335574 h 1567962"/>
                <a:gd name="connsiteX5" fmla="*/ 31506 w 608135"/>
                <a:gd name="connsiteY5" fmla="*/ 518014 h 1567962"/>
                <a:gd name="connsiteX6" fmla="*/ 0 w 608135"/>
                <a:gd name="connsiteY6" fmla="*/ 748812 h 1567962"/>
                <a:gd name="connsiteX7" fmla="*/ 0 w 608135"/>
                <a:gd name="connsiteY7" fmla="*/ 777387 h 1567962"/>
                <a:gd name="connsiteX8" fmla="*/ 28575 w 608135"/>
                <a:gd name="connsiteY8" fmla="*/ 844062 h 1567962"/>
                <a:gd name="connsiteX9" fmla="*/ 66675 w 608135"/>
                <a:gd name="connsiteY9" fmla="*/ 920262 h 1567962"/>
                <a:gd name="connsiteX10" fmla="*/ 76200 w 608135"/>
                <a:gd name="connsiteY10" fmla="*/ 939312 h 1567962"/>
                <a:gd name="connsiteX11" fmla="*/ 190500 w 608135"/>
                <a:gd name="connsiteY11" fmla="*/ 967887 h 1567962"/>
                <a:gd name="connsiteX12" fmla="*/ 314325 w 608135"/>
                <a:gd name="connsiteY12" fmla="*/ 1063137 h 1567962"/>
                <a:gd name="connsiteX13" fmla="*/ 409575 w 608135"/>
                <a:gd name="connsiteY13" fmla="*/ 1282212 h 1567962"/>
                <a:gd name="connsiteX14" fmla="*/ 542925 w 608135"/>
                <a:gd name="connsiteY14" fmla="*/ 1558437 h 1567962"/>
                <a:gd name="connsiteX15" fmla="*/ 590550 w 608135"/>
                <a:gd name="connsiteY15" fmla="*/ 1567962 h 1567962"/>
                <a:gd name="connsiteX16" fmla="*/ 608135 w 608135"/>
                <a:gd name="connsiteY16" fmla="*/ 46892 h 1567962"/>
                <a:gd name="connsiteX0" fmla="*/ 608135 w 608135"/>
                <a:gd name="connsiteY0" fmla="*/ 46892 h 1558437"/>
                <a:gd name="connsiteX1" fmla="*/ 436685 w 608135"/>
                <a:gd name="connsiteY1" fmla="*/ 0 h 1558437"/>
                <a:gd name="connsiteX2" fmla="*/ 235926 w 608135"/>
                <a:gd name="connsiteY2" fmla="*/ 61547 h 1558437"/>
                <a:gd name="connsiteX3" fmla="*/ 123092 w 608135"/>
                <a:gd name="connsiteY3" fmla="*/ 197827 h 1558437"/>
                <a:gd name="connsiteX4" fmla="*/ 53487 w 608135"/>
                <a:gd name="connsiteY4" fmla="*/ 335574 h 1558437"/>
                <a:gd name="connsiteX5" fmla="*/ 31506 w 608135"/>
                <a:gd name="connsiteY5" fmla="*/ 518014 h 1558437"/>
                <a:gd name="connsiteX6" fmla="*/ 0 w 608135"/>
                <a:gd name="connsiteY6" fmla="*/ 748812 h 1558437"/>
                <a:gd name="connsiteX7" fmla="*/ 0 w 608135"/>
                <a:gd name="connsiteY7" fmla="*/ 777387 h 1558437"/>
                <a:gd name="connsiteX8" fmla="*/ 28575 w 608135"/>
                <a:gd name="connsiteY8" fmla="*/ 844062 h 1558437"/>
                <a:gd name="connsiteX9" fmla="*/ 66675 w 608135"/>
                <a:gd name="connsiteY9" fmla="*/ 920262 h 1558437"/>
                <a:gd name="connsiteX10" fmla="*/ 76200 w 608135"/>
                <a:gd name="connsiteY10" fmla="*/ 939312 h 1558437"/>
                <a:gd name="connsiteX11" fmla="*/ 190500 w 608135"/>
                <a:gd name="connsiteY11" fmla="*/ 967887 h 1558437"/>
                <a:gd name="connsiteX12" fmla="*/ 314325 w 608135"/>
                <a:gd name="connsiteY12" fmla="*/ 1063137 h 1558437"/>
                <a:gd name="connsiteX13" fmla="*/ 409575 w 608135"/>
                <a:gd name="connsiteY13" fmla="*/ 1282212 h 1558437"/>
                <a:gd name="connsiteX14" fmla="*/ 542925 w 608135"/>
                <a:gd name="connsiteY14" fmla="*/ 1558437 h 1558437"/>
                <a:gd name="connsiteX15" fmla="*/ 608135 w 608135"/>
                <a:gd name="connsiteY15" fmla="*/ 46892 h 1558437"/>
                <a:gd name="connsiteX0" fmla="*/ 608135 w 608135"/>
                <a:gd name="connsiteY0" fmla="*/ 46892 h 1282212"/>
                <a:gd name="connsiteX1" fmla="*/ 436685 w 608135"/>
                <a:gd name="connsiteY1" fmla="*/ 0 h 1282212"/>
                <a:gd name="connsiteX2" fmla="*/ 235926 w 608135"/>
                <a:gd name="connsiteY2" fmla="*/ 61547 h 1282212"/>
                <a:gd name="connsiteX3" fmla="*/ 123092 w 608135"/>
                <a:gd name="connsiteY3" fmla="*/ 197827 h 1282212"/>
                <a:gd name="connsiteX4" fmla="*/ 53487 w 608135"/>
                <a:gd name="connsiteY4" fmla="*/ 335574 h 1282212"/>
                <a:gd name="connsiteX5" fmla="*/ 31506 w 608135"/>
                <a:gd name="connsiteY5" fmla="*/ 518014 h 1282212"/>
                <a:gd name="connsiteX6" fmla="*/ 0 w 608135"/>
                <a:gd name="connsiteY6" fmla="*/ 748812 h 1282212"/>
                <a:gd name="connsiteX7" fmla="*/ 0 w 608135"/>
                <a:gd name="connsiteY7" fmla="*/ 777387 h 1282212"/>
                <a:gd name="connsiteX8" fmla="*/ 28575 w 608135"/>
                <a:gd name="connsiteY8" fmla="*/ 844062 h 1282212"/>
                <a:gd name="connsiteX9" fmla="*/ 66675 w 608135"/>
                <a:gd name="connsiteY9" fmla="*/ 920262 h 1282212"/>
                <a:gd name="connsiteX10" fmla="*/ 76200 w 608135"/>
                <a:gd name="connsiteY10" fmla="*/ 939312 h 1282212"/>
                <a:gd name="connsiteX11" fmla="*/ 190500 w 608135"/>
                <a:gd name="connsiteY11" fmla="*/ 967887 h 1282212"/>
                <a:gd name="connsiteX12" fmla="*/ 314325 w 608135"/>
                <a:gd name="connsiteY12" fmla="*/ 1063137 h 1282212"/>
                <a:gd name="connsiteX13" fmla="*/ 409575 w 608135"/>
                <a:gd name="connsiteY13" fmla="*/ 1282212 h 1282212"/>
                <a:gd name="connsiteX14" fmla="*/ 608135 w 608135"/>
                <a:gd name="connsiteY14" fmla="*/ 46892 h 1282212"/>
                <a:gd name="connsiteX0" fmla="*/ 608135 w 673345"/>
                <a:gd name="connsiteY0" fmla="*/ 46892 h 1063137"/>
                <a:gd name="connsiteX1" fmla="*/ 436685 w 673345"/>
                <a:gd name="connsiteY1" fmla="*/ 0 h 1063137"/>
                <a:gd name="connsiteX2" fmla="*/ 235926 w 673345"/>
                <a:gd name="connsiteY2" fmla="*/ 61547 h 1063137"/>
                <a:gd name="connsiteX3" fmla="*/ 123092 w 673345"/>
                <a:gd name="connsiteY3" fmla="*/ 197827 h 1063137"/>
                <a:gd name="connsiteX4" fmla="*/ 53487 w 673345"/>
                <a:gd name="connsiteY4" fmla="*/ 335574 h 1063137"/>
                <a:gd name="connsiteX5" fmla="*/ 31506 w 673345"/>
                <a:gd name="connsiteY5" fmla="*/ 518014 h 1063137"/>
                <a:gd name="connsiteX6" fmla="*/ 0 w 673345"/>
                <a:gd name="connsiteY6" fmla="*/ 748812 h 1063137"/>
                <a:gd name="connsiteX7" fmla="*/ 0 w 673345"/>
                <a:gd name="connsiteY7" fmla="*/ 777387 h 1063137"/>
                <a:gd name="connsiteX8" fmla="*/ 28575 w 673345"/>
                <a:gd name="connsiteY8" fmla="*/ 844062 h 1063137"/>
                <a:gd name="connsiteX9" fmla="*/ 66675 w 673345"/>
                <a:gd name="connsiteY9" fmla="*/ 920262 h 1063137"/>
                <a:gd name="connsiteX10" fmla="*/ 76200 w 673345"/>
                <a:gd name="connsiteY10" fmla="*/ 939312 h 1063137"/>
                <a:gd name="connsiteX11" fmla="*/ 190500 w 673345"/>
                <a:gd name="connsiteY11" fmla="*/ 967887 h 1063137"/>
                <a:gd name="connsiteX12" fmla="*/ 314325 w 673345"/>
                <a:gd name="connsiteY12" fmla="*/ 1063137 h 1063137"/>
                <a:gd name="connsiteX13" fmla="*/ 673345 w 673345"/>
                <a:gd name="connsiteY13" fmla="*/ 948104 h 1063137"/>
                <a:gd name="connsiteX14" fmla="*/ 608135 w 673345"/>
                <a:gd name="connsiteY14" fmla="*/ 46892 h 1063137"/>
                <a:gd name="connsiteX0" fmla="*/ 608135 w 608135"/>
                <a:gd name="connsiteY0" fmla="*/ 46892 h 1063137"/>
                <a:gd name="connsiteX1" fmla="*/ 436685 w 608135"/>
                <a:gd name="connsiteY1" fmla="*/ 0 h 1063137"/>
                <a:gd name="connsiteX2" fmla="*/ 235926 w 608135"/>
                <a:gd name="connsiteY2" fmla="*/ 61547 h 1063137"/>
                <a:gd name="connsiteX3" fmla="*/ 123092 w 608135"/>
                <a:gd name="connsiteY3" fmla="*/ 197827 h 1063137"/>
                <a:gd name="connsiteX4" fmla="*/ 53487 w 608135"/>
                <a:gd name="connsiteY4" fmla="*/ 335574 h 1063137"/>
                <a:gd name="connsiteX5" fmla="*/ 31506 w 608135"/>
                <a:gd name="connsiteY5" fmla="*/ 518014 h 1063137"/>
                <a:gd name="connsiteX6" fmla="*/ 0 w 608135"/>
                <a:gd name="connsiteY6" fmla="*/ 748812 h 1063137"/>
                <a:gd name="connsiteX7" fmla="*/ 0 w 608135"/>
                <a:gd name="connsiteY7" fmla="*/ 777387 h 1063137"/>
                <a:gd name="connsiteX8" fmla="*/ 28575 w 608135"/>
                <a:gd name="connsiteY8" fmla="*/ 844062 h 1063137"/>
                <a:gd name="connsiteX9" fmla="*/ 66675 w 608135"/>
                <a:gd name="connsiteY9" fmla="*/ 920262 h 1063137"/>
                <a:gd name="connsiteX10" fmla="*/ 76200 w 608135"/>
                <a:gd name="connsiteY10" fmla="*/ 939312 h 1063137"/>
                <a:gd name="connsiteX11" fmla="*/ 190500 w 608135"/>
                <a:gd name="connsiteY11" fmla="*/ 967887 h 1063137"/>
                <a:gd name="connsiteX12" fmla="*/ 314325 w 608135"/>
                <a:gd name="connsiteY12" fmla="*/ 1063137 h 1063137"/>
                <a:gd name="connsiteX13" fmla="*/ 603006 w 608135"/>
                <a:gd name="connsiteY13" fmla="*/ 930519 h 1063137"/>
                <a:gd name="connsiteX14" fmla="*/ 608135 w 608135"/>
                <a:gd name="connsiteY14" fmla="*/ 46892 h 106313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76200 w 608135"/>
                <a:gd name="connsiteY10" fmla="*/ 939312 h 967887"/>
                <a:gd name="connsiteX11" fmla="*/ 190500 w 608135"/>
                <a:gd name="connsiteY11" fmla="*/ 967887 h 967887"/>
                <a:gd name="connsiteX12" fmla="*/ 472587 w 608135"/>
                <a:gd name="connsiteY12" fmla="*/ 940044 h 967887"/>
                <a:gd name="connsiteX13" fmla="*/ 603006 w 608135"/>
                <a:gd name="connsiteY13" fmla="*/ 930519 h 967887"/>
                <a:gd name="connsiteX14" fmla="*/ 608135 w 608135"/>
                <a:gd name="connsiteY14"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76200 w 608135"/>
                <a:gd name="connsiteY10" fmla="*/ 939312 h 967887"/>
                <a:gd name="connsiteX11" fmla="*/ 296008 w 608135"/>
                <a:gd name="connsiteY11" fmla="*/ 967887 h 967887"/>
                <a:gd name="connsiteX12" fmla="*/ 472587 w 608135"/>
                <a:gd name="connsiteY12" fmla="*/ 940044 h 967887"/>
                <a:gd name="connsiteX13" fmla="*/ 603006 w 608135"/>
                <a:gd name="connsiteY13" fmla="*/ 930519 h 967887"/>
                <a:gd name="connsiteX14" fmla="*/ 608135 w 608135"/>
                <a:gd name="connsiteY14"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58615 w 608135"/>
                <a:gd name="connsiteY10" fmla="*/ 886558 h 967887"/>
                <a:gd name="connsiteX11" fmla="*/ 296008 w 608135"/>
                <a:gd name="connsiteY11" fmla="*/ 967887 h 967887"/>
                <a:gd name="connsiteX12" fmla="*/ 472587 w 608135"/>
                <a:gd name="connsiteY12" fmla="*/ 940044 h 967887"/>
                <a:gd name="connsiteX13" fmla="*/ 603006 w 608135"/>
                <a:gd name="connsiteY13" fmla="*/ 930519 h 967887"/>
                <a:gd name="connsiteX14" fmla="*/ 608135 w 608135"/>
                <a:gd name="connsiteY14"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0 w 608135"/>
                <a:gd name="connsiteY7" fmla="*/ 777387 h 967887"/>
                <a:gd name="connsiteX8" fmla="*/ 28575 w 608135"/>
                <a:gd name="connsiteY8" fmla="*/ 844062 h 967887"/>
                <a:gd name="connsiteX9" fmla="*/ 66675 w 608135"/>
                <a:gd name="connsiteY9" fmla="*/ 920262 h 967887"/>
                <a:gd name="connsiteX10" fmla="*/ 296008 w 608135"/>
                <a:gd name="connsiteY10" fmla="*/ 967887 h 967887"/>
                <a:gd name="connsiteX11" fmla="*/ 472587 w 608135"/>
                <a:gd name="connsiteY11" fmla="*/ 940044 h 967887"/>
                <a:gd name="connsiteX12" fmla="*/ 603006 w 608135"/>
                <a:gd name="connsiteY12" fmla="*/ 930519 h 967887"/>
                <a:gd name="connsiteX13" fmla="*/ 608135 w 608135"/>
                <a:gd name="connsiteY13"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28575 w 608135"/>
                <a:gd name="connsiteY7" fmla="*/ 844062 h 967887"/>
                <a:gd name="connsiteX8" fmla="*/ 66675 w 608135"/>
                <a:gd name="connsiteY8" fmla="*/ 920262 h 967887"/>
                <a:gd name="connsiteX9" fmla="*/ 296008 w 608135"/>
                <a:gd name="connsiteY9" fmla="*/ 967887 h 967887"/>
                <a:gd name="connsiteX10" fmla="*/ 472587 w 608135"/>
                <a:gd name="connsiteY10" fmla="*/ 940044 h 967887"/>
                <a:gd name="connsiteX11" fmla="*/ 603006 w 608135"/>
                <a:gd name="connsiteY11" fmla="*/ 930519 h 967887"/>
                <a:gd name="connsiteX12" fmla="*/ 608135 w 608135"/>
                <a:gd name="connsiteY12" fmla="*/ 46892 h 967887"/>
                <a:gd name="connsiteX0" fmla="*/ 608135 w 608135"/>
                <a:gd name="connsiteY0" fmla="*/ 46892 h 967887"/>
                <a:gd name="connsiteX1" fmla="*/ 436685 w 608135"/>
                <a:gd name="connsiteY1" fmla="*/ 0 h 967887"/>
                <a:gd name="connsiteX2" fmla="*/ 235926 w 608135"/>
                <a:gd name="connsiteY2" fmla="*/ 61547 h 967887"/>
                <a:gd name="connsiteX3" fmla="*/ 123092 w 608135"/>
                <a:gd name="connsiteY3" fmla="*/ 197827 h 967887"/>
                <a:gd name="connsiteX4" fmla="*/ 53487 w 608135"/>
                <a:gd name="connsiteY4" fmla="*/ 335574 h 967887"/>
                <a:gd name="connsiteX5" fmla="*/ 31506 w 608135"/>
                <a:gd name="connsiteY5" fmla="*/ 518014 h 967887"/>
                <a:gd name="connsiteX6" fmla="*/ 0 w 608135"/>
                <a:gd name="connsiteY6" fmla="*/ 748812 h 967887"/>
                <a:gd name="connsiteX7" fmla="*/ 28575 w 608135"/>
                <a:gd name="connsiteY7" fmla="*/ 844062 h 967887"/>
                <a:gd name="connsiteX8" fmla="*/ 119429 w 608135"/>
                <a:gd name="connsiteY8" fmla="*/ 937846 h 967887"/>
                <a:gd name="connsiteX9" fmla="*/ 296008 w 608135"/>
                <a:gd name="connsiteY9" fmla="*/ 967887 h 967887"/>
                <a:gd name="connsiteX10" fmla="*/ 472587 w 608135"/>
                <a:gd name="connsiteY10" fmla="*/ 940044 h 967887"/>
                <a:gd name="connsiteX11" fmla="*/ 603006 w 608135"/>
                <a:gd name="connsiteY11" fmla="*/ 930519 h 967887"/>
                <a:gd name="connsiteX12" fmla="*/ 608135 w 608135"/>
                <a:gd name="connsiteY12" fmla="*/ 46892 h 967887"/>
                <a:gd name="connsiteX0" fmla="*/ 590550 w 590550"/>
                <a:gd name="connsiteY0" fmla="*/ 46892 h 967887"/>
                <a:gd name="connsiteX1" fmla="*/ 419100 w 590550"/>
                <a:gd name="connsiteY1" fmla="*/ 0 h 967887"/>
                <a:gd name="connsiteX2" fmla="*/ 218341 w 590550"/>
                <a:gd name="connsiteY2" fmla="*/ 61547 h 967887"/>
                <a:gd name="connsiteX3" fmla="*/ 105507 w 590550"/>
                <a:gd name="connsiteY3" fmla="*/ 197827 h 967887"/>
                <a:gd name="connsiteX4" fmla="*/ 35902 w 590550"/>
                <a:gd name="connsiteY4" fmla="*/ 335574 h 967887"/>
                <a:gd name="connsiteX5" fmla="*/ 13921 w 590550"/>
                <a:gd name="connsiteY5" fmla="*/ 518014 h 967887"/>
                <a:gd name="connsiteX6" fmla="*/ 0 w 590550"/>
                <a:gd name="connsiteY6" fmla="*/ 696058 h 967887"/>
                <a:gd name="connsiteX7" fmla="*/ 10990 w 590550"/>
                <a:gd name="connsiteY7" fmla="*/ 844062 h 967887"/>
                <a:gd name="connsiteX8" fmla="*/ 101844 w 590550"/>
                <a:gd name="connsiteY8" fmla="*/ 937846 h 967887"/>
                <a:gd name="connsiteX9" fmla="*/ 278423 w 590550"/>
                <a:gd name="connsiteY9" fmla="*/ 967887 h 967887"/>
                <a:gd name="connsiteX10" fmla="*/ 455002 w 590550"/>
                <a:gd name="connsiteY10" fmla="*/ 940044 h 967887"/>
                <a:gd name="connsiteX11" fmla="*/ 585421 w 590550"/>
                <a:gd name="connsiteY11" fmla="*/ 930519 h 967887"/>
                <a:gd name="connsiteX12" fmla="*/ 590550 w 590550"/>
                <a:gd name="connsiteY12" fmla="*/ 46892 h 967887"/>
                <a:gd name="connsiteX0" fmla="*/ 590550 w 590550"/>
                <a:gd name="connsiteY0" fmla="*/ 46892 h 1000857"/>
                <a:gd name="connsiteX1" fmla="*/ 419100 w 590550"/>
                <a:gd name="connsiteY1" fmla="*/ 0 h 1000857"/>
                <a:gd name="connsiteX2" fmla="*/ 218341 w 590550"/>
                <a:gd name="connsiteY2" fmla="*/ 61547 h 1000857"/>
                <a:gd name="connsiteX3" fmla="*/ 105507 w 590550"/>
                <a:gd name="connsiteY3" fmla="*/ 197827 h 1000857"/>
                <a:gd name="connsiteX4" fmla="*/ 35902 w 590550"/>
                <a:gd name="connsiteY4" fmla="*/ 335574 h 1000857"/>
                <a:gd name="connsiteX5" fmla="*/ 13921 w 590550"/>
                <a:gd name="connsiteY5" fmla="*/ 518014 h 1000857"/>
                <a:gd name="connsiteX6" fmla="*/ 0 w 590550"/>
                <a:gd name="connsiteY6" fmla="*/ 696058 h 1000857"/>
                <a:gd name="connsiteX7" fmla="*/ 10990 w 590550"/>
                <a:gd name="connsiteY7" fmla="*/ 844062 h 1000857"/>
                <a:gd name="connsiteX8" fmla="*/ 101844 w 590550"/>
                <a:gd name="connsiteY8" fmla="*/ 937846 h 1000857"/>
                <a:gd name="connsiteX9" fmla="*/ 278423 w 590550"/>
                <a:gd name="connsiteY9" fmla="*/ 967887 h 1000857"/>
                <a:gd name="connsiteX10" fmla="*/ 455002 w 590550"/>
                <a:gd name="connsiteY10" fmla="*/ 940044 h 1000857"/>
                <a:gd name="connsiteX11" fmla="*/ 585421 w 590550"/>
                <a:gd name="connsiteY11" fmla="*/ 1000857 h 1000857"/>
                <a:gd name="connsiteX12" fmla="*/ 590550 w 590550"/>
                <a:gd name="connsiteY12" fmla="*/ 46892 h 1000857"/>
                <a:gd name="connsiteX0" fmla="*/ 590550 w 590550"/>
                <a:gd name="connsiteY0" fmla="*/ 46892 h 1010383"/>
                <a:gd name="connsiteX1" fmla="*/ 419100 w 590550"/>
                <a:gd name="connsiteY1" fmla="*/ 0 h 1010383"/>
                <a:gd name="connsiteX2" fmla="*/ 218341 w 590550"/>
                <a:gd name="connsiteY2" fmla="*/ 61547 h 1010383"/>
                <a:gd name="connsiteX3" fmla="*/ 105507 w 590550"/>
                <a:gd name="connsiteY3" fmla="*/ 197827 h 1010383"/>
                <a:gd name="connsiteX4" fmla="*/ 35902 w 590550"/>
                <a:gd name="connsiteY4" fmla="*/ 335574 h 1010383"/>
                <a:gd name="connsiteX5" fmla="*/ 13921 w 590550"/>
                <a:gd name="connsiteY5" fmla="*/ 518014 h 1010383"/>
                <a:gd name="connsiteX6" fmla="*/ 0 w 590550"/>
                <a:gd name="connsiteY6" fmla="*/ 696058 h 1010383"/>
                <a:gd name="connsiteX7" fmla="*/ 10990 w 590550"/>
                <a:gd name="connsiteY7" fmla="*/ 844062 h 1010383"/>
                <a:gd name="connsiteX8" fmla="*/ 101844 w 590550"/>
                <a:gd name="connsiteY8" fmla="*/ 937846 h 1010383"/>
                <a:gd name="connsiteX9" fmla="*/ 278423 w 590550"/>
                <a:gd name="connsiteY9" fmla="*/ 967887 h 1010383"/>
                <a:gd name="connsiteX10" fmla="*/ 472587 w 590550"/>
                <a:gd name="connsiteY10" fmla="*/ 1010383 h 1010383"/>
                <a:gd name="connsiteX11" fmla="*/ 585421 w 590550"/>
                <a:gd name="connsiteY11" fmla="*/ 1000857 h 1010383"/>
                <a:gd name="connsiteX12" fmla="*/ 590550 w 590550"/>
                <a:gd name="connsiteY12" fmla="*/ 46892 h 10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550" h="1010383">
                  <a:moveTo>
                    <a:pt x="590550" y="46892"/>
                  </a:moveTo>
                  <a:lnTo>
                    <a:pt x="419100" y="0"/>
                  </a:lnTo>
                  <a:lnTo>
                    <a:pt x="218341" y="61547"/>
                  </a:lnTo>
                  <a:cubicBezTo>
                    <a:pt x="204176" y="112835"/>
                    <a:pt x="135913" y="152156"/>
                    <a:pt x="105507" y="197827"/>
                  </a:cubicBezTo>
                  <a:cubicBezTo>
                    <a:pt x="75101" y="243498"/>
                    <a:pt x="70827" y="272074"/>
                    <a:pt x="35902" y="335574"/>
                  </a:cubicBezTo>
                  <a:lnTo>
                    <a:pt x="13921" y="518014"/>
                  </a:lnTo>
                  <a:lnTo>
                    <a:pt x="0" y="696058"/>
                  </a:lnTo>
                  <a:lnTo>
                    <a:pt x="10990" y="844062"/>
                  </a:lnTo>
                  <a:cubicBezTo>
                    <a:pt x="23690" y="869462"/>
                    <a:pt x="57272" y="917209"/>
                    <a:pt x="101844" y="937846"/>
                  </a:cubicBezTo>
                  <a:cubicBezTo>
                    <a:pt x="146416" y="958483"/>
                    <a:pt x="210771" y="964590"/>
                    <a:pt x="278423" y="967887"/>
                  </a:cubicBezTo>
                  <a:lnTo>
                    <a:pt x="472587" y="1010383"/>
                  </a:lnTo>
                  <a:lnTo>
                    <a:pt x="585421" y="1000857"/>
                  </a:lnTo>
                  <a:cubicBezTo>
                    <a:pt x="587131" y="706315"/>
                    <a:pt x="588840" y="341434"/>
                    <a:pt x="590550" y="46892"/>
                  </a:cubicBezTo>
                  <a:close/>
                </a:path>
              </a:pathLst>
            </a:custGeom>
            <a:gradFill>
              <a:gsLst>
                <a:gs pos="0">
                  <a:schemeClr val="bg1"/>
                </a:gs>
                <a:gs pos="23000">
                  <a:schemeClr val="bg2"/>
                </a:gs>
                <a:gs pos="49000">
                  <a:schemeClr val="bg2">
                    <a:lumMod val="90000"/>
                  </a:schemeClr>
                </a:gs>
                <a:gs pos="90000">
                  <a:schemeClr val="bg2">
                    <a:lumMod val="75000"/>
                  </a:schemeClr>
                </a:gs>
              </a:gsLst>
              <a:lin ang="108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2998217" y="5635013"/>
              <a:ext cx="17585" cy="422031"/>
            </a:xfrm>
            <a:custGeom>
              <a:avLst/>
              <a:gdLst>
                <a:gd name="connsiteX0" fmla="*/ 17585 w 17585"/>
                <a:gd name="connsiteY0" fmla="*/ 0 h 422031"/>
                <a:gd name="connsiteX1" fmla="*/ 0 w 17585"/>
                <a:gd name="connsiteY1" fmla="*/ 105508 h 422031"/>
                <a:gd name="connsiteX2" fmla="*/ 0 w 17585"/>
                <a:gd name="connsiteY2" fmla="*/ 246185 h 422031"/>
                <a:gd name="connsiteX3" fmla="*/ 0 w 17585"/>
                <a:gd name="connsiteY3" fmla="*/ 422031 h 422031"/>
              </a:gdLst>
              <a:ahLst/>
              <a:cxnLst>
                <a:cxn ang="0">
                  <a:pos x="connsiteX0" y="connsiteY0"/>
                </a:cxn>
                <a:cxn ang="0">
                  <a:pos x="connsiteX1" y="connsiteY1"/>
                </a:cxn>
                <a:cxn ang="0">
                  <a:pos x="connsiteX2" y="connsiteY2"/>
                </a:cxn>
                <a:cxn ang="0">
                  <a:pos x="connsiteX3" y="connsiteY3"/>
                </a:cxn>
              </a:cxnLst>
              <a:rect l="l" t="t" r="r" b="b"/>
              <a:pathLst>
                <a:path w="17585" h="422031">
                  <a:moveTo>
                    <a:pt x="17585" y="0"/>
                  </a:moveTo>
                  <a:lnTo>
                    <a:pt x="0" y="105508"/>
                  </a:lnTo>
                  <a:lnTo>
                    <a:pt x="0" y="246185"/>
                  </a:lnTo>
                  <a:lnTo>
                    <a:pt x="0" y="422031"/>
                  </a:lnTo>
                </a:path>
              </a:pathLst>
            </a:cu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flipH="1">
            <a:off x="5562243" y="5348521"/>
            <a:ext cx="1051029" cy="2507777"/>
            <a:chOff x="6283788" y="1553785"/>
            <a:chExt cx="1236979" cy="3152775"/>
          </a:xfrm>
        </p:grpSpPr>
        <p:sp>
          <p:nvSpPr>
            <p:cNvPr id="10" name="正方形/長方形 9"/>
            <p:cNvSpPr/>
            <p:nvPr/>
          </p:nvSpPr>
          <p:spPr>
            <a:xfrm>
              <a:off x="6938675" y="17282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6938675" y="18806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938675" y="20330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938675" y="21854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938675" y="23378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938675" y="24902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938675" y="26426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938675" y="27950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rot="224004">
              <a:off x="6942753" y="29474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rot="371999">
              <a:off x="6944767" y="3099807"/>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rot="290986">
              <a:off x="6943732" y="3175736"/>
              <a:ext cx="576000" cy="144000"/>
            </a:xfrm>
            <a:prstGeom prst="rect">
              <a:avLst/>
            </a:prstGeom>
            <a:gradFill flip="none" rotWithShape="1">
              <a:gsLst>
                <a:gs pos="0">
                  <a:schemeClr val="bg1"/>
                </a:gs>
                <a:gs pos="78000">
                  <a:schemeClr val="bg1">
                    <a:lumMod val="8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rot="243412">
              <a:off x="6283788" y="1553785"/>
              <a:ext cx="714375" cy="3152775"/>
              <a:chOff x="6283788" y="1553785"/>
              <a:chExt cx="714375" cy="3152775"/>
            </a:xfrm>
          </p:grpSpPr>
          <p:sp>
            <p:nvSpPr>
              <p:cNvPr id="4" name="フリーフォーム 3"/>
              <p:cNvSpPr/>
              <p:nvPr/>
            </p:nvSpPr>
            <p:spPr>
              <a:xfrm>
                <a:off x="6283788" y="1553785"/>
                <a:ext cx="714375" cy="3152775"/>
              </a:xfrm>
              <a:custGeom>
                <a:avLst/>
                <a:gdLst>
                  <a:gd name="connsiteX0" fmla="*/ 219075 w 714375"/>
                  <a:gd name="connsiteY0" fmla="*/ 3152775 h 3152775"/>
                  <a:gd name="connsiteX1" fmla="*/ 219075 w 714375"/>
                  <a:gd name="connsiteY1" fmla="*/ 2609850 h 3152775"/>
                  <a:gd name="connsiteX2" fmla="*/ 200025 w 714375"/>
                  <a:gd name="connsiteY2" fmla="*/ 2343150 h 3152775"/>
                  <a:gd name="connsiteX3" fmla="*/ 161925 w 714375"/>
                  <a:gd name="connsiteY3" fmla="*/ 2143125 h 3152775"/>
                  <a:gd name="connsiteX4" fmla="*/ 114300 w 714375"/>
                  <a:gd name="connsiteY4" fmla="*/ 1895475 h 3152775"/>
                  <a:gd name="connsiteX5" fmla="*/ 104775 w 714375"/>
                  <a:gd name="connsiteY5" fmla="*/ 1743075 h 3152775"/>
                  <a:gd name="connsiteX6" fmla="*/ 0 w 714375"/>
                  <a:gd name="connsiteY6" fmla="*/ 323850 h 3152775"/>
                  <a:gd name="connsiteX7" fmla="*/ 76200 w 714375"/>
                  <a:gd name="connsiteY7" fmla="*/ 133350 h 3152775"/>
                  <a:gd name="connsiteX8" fmla="*/ 180975 w 714375"/>
                  <a:gd name="connsiteY8" fmla="*/ 28575 h 3152775"/>
                  <a:gd name="connsiteX9" fmla="*/ 333375 w 714375"/>
                  <a:gd name="connsiteY9" fmla="*/ 0 h 3152775"/>
                  <a:gd name="connsiteX10" fmla="*/ 485775 w 714375"/>
                  <a:gd name="connsiteY10" fmla="*/ 28575 h 3152775"/>
                  <a:gd name="connsiteX11" fmla="*/ 561975 w 714375"/>
                  <a:gd name="connsiteY11" fmla="*/ 104775 h 3152775"/>
                  <a:gd name="connsiteX12" fmla="*/ 590550 w 714375"/>
                  <a:gd name="connsiteY12" fmla="*/ 161925 h 3152775"/>
                  <a:gd name="connsiteX13" fmla="*/ 714375 w 714375"/>
                  <a:gd name="connsiteY13" fmla="*/ 1638300 h 3152775"/>
                  <a:gd name="connsiteX14" fmla="*/ 704850 w 714375"/>
                  <a:gd name="connsiteY14" fmla="*/ 1762125 h 3152775"/>
                  <a:gd name="connsiteX15" fmla="*/ 685800 w 714375"/>
                  <a:gd name="connsiteY15" fmla="*/ 1914525 h 3152775"/>
                  <a:gd name="connsiteX16" fmla="*/ 676275 w 714375"/>
                  <a:gd name="connsiteY16" fmla="*/ 2038350 h 3152775"/>
                  <a:gd name="connsiteX17" fmla="*/ 666750 w 714375"/>
                  <a:gd name="connsiteY17" fmla="*/ 2171700 h 3152775"/>
                  <a:gd name="connsiteX18" fmla="*/ 666750 w 714375"/>
                  <a:gd name="connsiteY18" fmla="*/ 2438400 h 3152775"/>
                  <a:gd name="connsiteX19" fmla="*/ 657225 w 714375"/>
                  <a:gd name="connsiteY19" fmla="*/ 2686050 h 3152775"/>
                  <a:gd name="connsiteX20" fmla="*/ 676275 w 714375"/>
                  <a:gd name="connsiteY20" fmla="*/ 2981325 h 3152775"/>
                  <a:gd name="connsiteX21" fmla="*/ 676275 w 714375"/>
                  <a:gd name="connsiteY21" fmla="*/ 3133725 h 3152775"/>
                  <a:gd name="connsiteX22" fmla="*/ 219075 w 714375"/>
                  <a:gd name="connsiteY22" fmla="*/ 3152775 h 31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4375" h="3152775">
                    <a:moveTo>
                      <a:pt x="219075" y="3152775"/>
                    </a:moveTo>
                    <a:lnTo>
                      <a:pt x="219075" y="2609850"/>
                    </a:lnTo>
                    <a:lnTo>
                      <a:pt x="200025" y="2343150"/>
                    </a:lnTo>
                    <a:lnTo>
                      <a:pt x="161925" y="2143125"/>
                    </a:lnTo>
                    <a:lnTo>
                      <a:pt x="114300" y="1895475"/>
                    </a:lnTo>
                    <a:lnTo>
                      <a:pt x="104775" y="1743075"/>
                    </a:lnTo>
                    <a:lnTo>
                      <a:pt x="0" y="323850"/>
                    </a:lnTo>
                    <a:lnTo>
                      <a:pt x="76200" y="133350"/>
                    </a:lnTo>
                    <a:lnTo>
                      <a:pt x="180975" y="28575"/>
                    </a:lnTo>
                    <a:lnTo>
                      <a:pt x="333375" y="0"/>
                    </a:lnTo>
                    <a:lnTo>
                      <a:pt x="485775" y="28575"/>
                    </a:lnTo>
                    <a:lnTo>
                      <a:pt x="561975" y="104775"/>
                    </a:lnTo>
                    <a:lnTo>
                      <a:pt x="590550" y="161925"/>
                    </a:lnTo>
                    <a:lnTo>
                      <a:pt x="714375" y="1638300"/>
                    </a:lnTo>
                    <a:lnTo>
                      <a:pt x="704850" y="1762125"/>
                    </a:lnTo>
                    <a:lnTo>
                      <a:pt x="685800" y="1914525"/>
                    </a:lnTo>
                    <a:lnTo>
                      <a:pt x="676275" y="2038350"/>
                    </a:lnTo>
                    <a:lnTo>
                      <a:pt x="666750" y="2171700"/>
                    </a:lnTo>
                    <a:lnTo>
                      <a:pt x="666750" y="2438400"/>
                    </a:lnTo>
                    <a:lnTo>
                      <a:pt x="657225" y="2686050"/>
                    </a:lnTo>
                    <a:lnTo>
                      <a:pt x="676275" y="2981325"/>
                    </a:lnTo>
                    <a:lnTo>
                      <a:pt x="676275" y="3133725"/>
                    </a:lnTo>
                    <a:lnTo>
                      <a:pt x="219075" y="3152775"/>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6612465" y="1653942"/>
                <a:ext cx="133060" cy="1415182"/>
              </a:xfrm>
              <a:prstGeom prst="line">
                <a:avLst/>
              </a:prstGeom>
              <a:ln w="38100">
                <a:gradFill flip="none" rotWithShape="1">
                  <a:gsLst>
                    <a:gs pos="0">
                      <a:schemeClr val="tx2">
                        <a:lumMod val="20000"/>
                        <a:lumOff val="80000"/>
                      </a:schemeClr>
                    </a:gs>
                    <a:gs pos="35000">
                      <a:schemeClr val="tx2">
                        <a:lumMod val="40000"/>
                        <a:lumOff val="60000"/>
                      </a:schemeClr>
                    </a:gs>
                    <a:gs pos="100000">
                      <a:schemeClr val="accent1">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cxnSp>
          <p:sp>
            <p:nvSpPr>
              <p:cNvPr id="13" name="フリーフォーム 12"/>
              <p:cNvSpPr/>
              <p:nvPr/>
            </p:nvSpPr>
            <p:spPr>
              <a:xfrm>
                <a:off x="6676868" y="3133725"/>
                <a:ext cx="47781" cy="1428750"/>
              </a:xfrm>
              <a:custGeom>
                <a:avLst/>
                <a:gdLst>
                  <a:gd name="connsiteX0" fmla="*/ 47625 w 57150"/>
                  <a:gd name="connsiteY0" fmla="*/ 0 h 1428750"/>
                  <a:gd name="connsiteX1" fmla="*/ 28575 w 57150"/>
                  <a:gd name="connsiteY1" fmla="*/ 180975 h 1428750"/>
                  <a:gd name="connsiteX2" fmla="*/ 0 w 57150"/>
                  <a:gd name="connsiteY2" fmla="*/ 409575 h 1428750"/>
                  <a:gd name="connsiteX3" fmla="*/ 0 w 57150"/>
                  <a:gd name="connsiteY3" fmla="*/ 619125 h 1428750"/>
                  <a:gd name="connsiteX4" fmla="*/ 0 w 57150"/>
                  <a:gd name="connsiteY4" fmla="*/ 876300 h 1428750"/>
                  <a:gd name="connsiteX5" fmla="*/ 38100 w 57150"/>
                  <a:gd name="connsiteY5" fmla="*/ 1114425 h 1428750"/>
                  <a:gd name="connsiteX6" fmla="*/ 57150 w 57150"/>
                  <a:gd name="connsiteY6" fmla="*/ 1428750 h 1428750"/>
                  <a:gd name="connsiteX0" fmla="*/ 49036 w 58561"/>
                  <a:gd name="connsiteY0" fmla="*/ 0 h 1428750"/>
                  <a:gd name="connsiteX1" fmla="*/ 29986 w 58561"/>
                  <a:gd name="connsiteY1" fmla="*/ 180975 h 1428750"/>
                  <a:gd name="connsiteX2" fmla="*/ 20461 w 58561"/>
                  <a:gd name="connsiteY2" fmla="*/ 390525 h 1428750"/>
                  <a:gd name="connsiteX3" fmla="*/ 1411 w 58561"/>
                  <a:gd name="connsiteY3" fmla="*/ 619125 h 1428750"/>
                  <a:gd name="connsiteX4" fmla="*/ 1411 w 58561"/>
                  <a:gd name="connsiteY4" fmla="*/ 876300 h 1428750"/>
                  <a:gd name="connsiteX5" fmla="*/ 39511 w 58561"/>
                  <a:gd name="connsiteY5" fmla="*/ 1114425 h 1428750"/>
                  <a:gd name="connsiteX6" fmla="*/ 58561 w 58561"/>
                  <a:gd name="connsiteY6" fmla="*/ 1428750 h 1428750"/>
                  <a:gd name="connsiteX0" fmla="*/ 47781 w 57306"/>
                  <a:gd name="connsiteY0" fmla="*/ 0 h 1428750"/>
                  <a:gd name="connsiteX1" fmla="*/ 28731 w 57306"/>
                  <a:gd name="connsiteY1" fmla="*/ 180975 h 1428750"/>
                  <a:gd name="connsiteX2" fmla="*/ 19206 w 57306"/>
                  <a:gd name="connsiteY2" fmla="*/ 390525 h 1428750"/>
                  <a:gd name="connsiteX3" fmla="*/ 156 w 57306"/>
                  <a:gd name="connsiteY3" fmla="*/ 619125 h 1428750"/>
                  <a:gd name="connsiteX4" fmla="*/ 9681 w 57306"/>
                  <a:gd name="connsiteY4" fmla="*/ 876300 h 1428750"/>
                  <a:gd name="connsiteX5" fmla="*/ 38256 w 57306"/>
                  <a:gd name="connsiteY5" fmla="*/ 1114425 h 1428750"/>
                  <a:gd name="connsiteX6" fmla="*/ 57306 w 57306"/>
                  <a:gd name="connsiteY6" fmla="*/ 1428750 h 1428750"/>
                  <a:gd name="connsiteX0" fmla="*/ 47781 w 57306"/>
                  <a:gd name="connsiteY0" fmla="*/ 0 h 1428750"/>
                  <a:gd name="connsiteX1" fmla="*/ 28731 w 57306"/>
                  <a:gd name="connsiteY1" fmla="*/ 180975 h 1428750"/>
                  <a:gd name="connsiteX2" fmla="*/ 19206 w 57306"/>
                  <a:gd name="connsiteY2" fmla="*/ 390525 h 1428750"/>
                  <a:gd name="connsiteX3" fmla="*/ 156 w 57306"/>
                  <a:gd name="connsiteY3" fmla="*/ 619125 h 1428750"/>
                  <a:gd name="connsiteX4" fmla="*/ 9681 w 57306"/>
                  <a:gd name="connsiteY4" fmla="*/ 876300 h 1428750"/>
                  <a:gd name="connsiteX5" fmla="*/ 9681 w 57306"/>
                  <a:gd name="connsiteY5" fmla="*/ 1114425 h 1428750"/>
                  <a:gd name="connsiteX6" fmla="*/ 57306 w 57306"/>
                  <a:gd name="connsiteY6" fmla="*/ 1428750 h 1428750"/>
                  <a:gd name="connsiteX0" fmla="*/ 47781 w 47781"/>
                  <a:gd name="connsiteY0" fmla="*/ 0 h 1428750"/>
                  <a:gd name="connsiteX1" fmla="*/ 28731 w 47781"/>
                  <a:gd name="connsiteY1" fmla="*/ 180975 h 1428750"/>
                  <a:gd name="connsiteX2" fmla="*/ 19206 w 47781"/>
                  <a:gd name="connsiteY2" fmla="*/ 390525 h 1428750"/>
                  <a:gd name="connsiteX3" fmla="*/ 156 w 47781"/>
                  <a:gd name="connsiteY3" fmla="*/ 619125 h 1428750"/>
                  <a:gd name="connsiteX4" fmla="*/ 9681 w 47781"/>
                  <a:gd name="connsiteY4" fmla="*/ 876300 h 1428750"/>
                  <a:gd name="connsiteX5" fmla="*/ 9681 w 47781"/>
                  <a:gd name="connsiteY5" fmla="*/ 1114425 h 1428750"/>
                  <a:gd name="connsiteX6" fmla="*/ 28731 w 47781"/>
                  <a:gd name="connsiteY6"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81" h="1428750">
                    <a:moveTo>
                      <a:pt x="47781" y="0"/>
                    </a:moveTo>
                    <a:lnTo>
                      <a:pt x="28731" y="180975"/>
                    </a:lnTo>
                    <a:lnTo>
                      <a:pt x="19206" y="390525"/>
                    </a:lnTo>
                    <a:cubicBezTo>
                      <a:pt x="12856" y="466725"/>
                      <a:pt x="1743" y="538163"/>
                      <a:pt x="156" y="619125"/>
                    </a:cubicBezTo>
                    <a:cubicBezTo>
                      <a:pt x="-1431" y="700087"/>
                      <a:pt x="9681" y="790575"/>
                      <a:pt x="9681" y="876300"/>
                    </a:cubicBezTo>
                    <a:lnTo>
                      <a:pt x="9681" y="1114425"/>
                    </a:lnTo>
                    <a:lnTo>
                      <a:pt x="28731" y="14287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25" name="右矢印 124"/>
          <p:cNvSpPr/>
          <p:nvPr/>
        </p:nvSpPr>
        <p:spPr>
          <a:xfrm>
            <a:off x="3393130" y="5170970"/>
            <a:ext cx="445367" cy="566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36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99 -0.01898 L -0.00208 -0.15486 L -4.44444E-6 -0.00023 L 0.00191 -0.16273 L -0.00208 -0.00301 L -4.44444E-6 -0.16019 L -4.44444E-6 0.00255 L -4.44444E-6 -0.15741 L -4.44444E-6 -0.00556 L 0.004 -0.15486 L -4.44444E-6 -0.00023 L -4.44444E-6 7.40741E-7 " pathEditMode="relative" rAng="0" ptsTypes="AAAAAAAAAAAA">
                                      <p:cBhvr>
                                        <p:cTn id="6" dur="5000" fill="hold"/>
                                        <p:tgtEl>
                                          <p:spTgt spid="19"/>
                                        </p:tgtEl>
                                        <p:attrNameLst>
                                          <p:attrName>ppt_x</p:attrName>
                                          <p:attrName>ppt_y</p:attrName>
                                        </p:attrNameLst>
                                      </p:cBhvr>
                                      <p:rCtr x="399" y="-611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38889E-6 -1.48148E-6 L -0.00521 0.04375 L -0.00695 -0.07361 L -0.00695 0.04607 L -0.00347 -0.08958 L -0.00521 0.04375 L 1.38889E-6 -0.10555 L -0.00174 0.04607 L -0.00347 -0.10116 L -0.00521 0.04375 " pathEditMode="relative" rAng="0" ptsTypes="AAAAAAAAAA">
                                      <p:cBhvr>
                                        <p:cTn id="10" dur="5000" fill="hold"/>
                                        <p:tgtEl>
                                          <p:spTgt spid="15"/>
                                        </p:tgtEl>
                                        <p:attrNameLst>
                                          <p:attrName>ppt_x</p:attrName>
                                          <p:attrName>ppt_y</p:attrName>
                                        </p:attrNameLst>
                                      </p:cBhvr>
                                      <p:rCtr x="-347"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1162140\Documents\Fukumoto\健康教育媒体\photo\舌側歯ブラシ.JPG"/>
          <p:cNvPicPr>
            <a:picLocks noChangeAspect="1" noChangeArrowheads="1"/>
          </p:cNvPicPr>
          <p:nvPr/>
        </p:nvPicPr>
        <p:blipFill rotWithShape="1">
          <a:blip r:embed="rId3">
            <a:extLst>
              <a:ext uri="{28A0092B-C50C-407E-A947-70E740481C1C}">
                <a14:useLocalDpi xmlns:a14="http://schemas.microsoft.com/office/drawing/2010/main" val="0"/>
              </a:ext>
            </a:extLst>
          </a:blip>
          <a:srcRect l="57351" t="28113" r="20870" b="47033"/>
          <a:stretch/>
        </p:blipFill>
        <p:spPr bwMode="auto">
          <a:xfrm rot="5400000" flipH="1">
            <a:off x="6670086" y="4558560"/>
            <a:ext cx="2393389" cy="20484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1162140\Documents\Fukumoto\健康教育媒体\photo\頬側歯ブラシ.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562" t="34204" r="14631" b="38995"/>
          <a:stretch/>
        </p:blipFill>
        <p:spPr bwMode="auto">
          <a:xfrm rot="5400000" flipH="1">
            <a:off x="6185910" y="1451515"/>
            <a:ext cx="2717500" cy="2116604"/>
          </a:xfrm>
          <a:prstGeom prst="rect">
            <a:avLst/>
          </a:prstGeom>
          <a:noFill/>
          <a:extLst>
            <a:ext uri="{909E8E84-426E-40DD-AFC4-6F175D3DCCD1}">
              <a14:hiddenFill xmlns:a14="http://schemas.microsoft.com/office/drawing/2010/main">
                <a:solidFill>
                  <a:srgbClr val="FFFFFF"/>
                </a:solidFill>
              </a14:hiddenFill>
            </a:ext>
          </a:extLst>
        </p:spPr>
      </p:pic>
      <p:sp>
        <p:nvSpPr>
          <p:cNvPr id="116" name="正方形/長方形 115"/>
          <p:cNvSpPr/>
          <p:nvPr/>
        </p:nvSpPr>
        <p:spPr>
          <a:xfrm>
            <a:off x="124446" y="2292280"/>
            <a:ext cx="2333936" cy="5129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813303" y="3948807"/>
            <a:ext cx="2079177" cy="432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25270" y="783754"/>
            <a:ext cx="2079178" cy="412289"/>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70140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80522" y="107921"/>
            <a:ext cx="7019870"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みがく順番を決めてみがきましょう</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sp>
        <p:nvSpPr>
          <p:cNvPr id="52" name="テキスト ボックス 51"/>
          <p:cNvSpPr txBox="1"/>
          <p:nvPr/>
        </p:nvSpPr>
        <p:spPr>
          <a:xfrm>
            <a:off x="253525" y="2282052"/>
            <a:ext cx="2149176" cy="523220"/>
          </a:xfrm>
          <a:prstGeom prst="rect">
            <a:avLst/>
          </a:prstGeom>
          <a:noFill/>
        </p:spPr>
        <p:txBody>
          <a:bodyPr wrap="square" rtlCol="0">
            <a:spAutoFit/>
          </a:bodyPr>
          <a:lstStyle/>
          <a:p>
            <a:r>
              <a:rPr kumimoji="1" lang="ja-JP" altLang="en-US" sz="2800" b="1" dirty="0" smtClean="0">
                <a:latin typeface="HG丸ｺﾞｼｯｸM-PRO" panose="020F0600000000000000" pitchFamily="50" charset="-128"/>
                <a:ea typeface="HG丸ｺﾞｼｯｸM-PRO" panose="020F0600000000000000" pitchFamily="50" charset="-128"/>
              </a:rPr>
              <a:t>かみ合わせ</a:t>
            </a:r>
            <a:endParaRPr kumimoji="1" lang="ja-JP" altLang="en-US" sz="2800" b="1" dirty="0">
              <a:latin typeface="HG丸ｺﾞｼｯｸM-PRO" panose="020F0600000000000000" pitchFamily="50" charset="-128"/>
              <a:ea typeface="HG丸ｺﾞｼｯｸM-PRO" panose="020F0600000000000000" pitchFamily="50" charset="-128"/>
            </a:endParaRPr>
          </a:p>
        </p:txBody>
      </p:sp>
      <p:pic>
        <p:nvPicPr>
          <p:cNvPr id="88" name="Picture 2" descr="C:\Users\1162140\Documents\Fukumoto\健康教育媒体\photo\咬合面歯ブラシ.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736" t="25156" r="11906" b="42533"/>
          <a:stretch/>
        </p:blipFill>
        <p:spPr bwMode="auto">
          <a:xfrm rot="16200000">
            <a:off x="85875" y="2884587"/>
            <a:ext cx="2422191" cy="228462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10.5.1.211\福本主幹\健康教育媒体\photo_\絵\歯科\歯科衛生士.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282" y="158719"/>
            <a:ext cx="1057279" cy="1549758"/>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6755987" y="726604"/>
            <a:ext cx="1620957" cy="523220"/>
          </a:xfrm>
          <a:prstGeom prst="rect">
            <a:avLst/>
          </a:prstGeom>
        </p:spPr>
        <p:txBody>
          <a:bodyPr wrap="none">
            <a:spAutoFit/>
          </a:bodyPr>
          <a:lstStyle/>
          <a:p>
            <a:r>
              <a:rPr lang="ja-JP" altLang="en-US" sz="2800" b="1" dirty="0">
                <a:solidFill>
                  <a:schemeClr val="bg1"/>
                </a:solidFill>
                <a:latin typeface="HG丸ｺﾞｼｯｸM-PRO" panose="020F0600000000000000" pitchFamily="50" charset="-128"/>
                <a:ea typeface="HG丸ｺﾞｼｯｸM-PRO" panose="020F0600000000000000" pitchFamily="50" charset="-128"/>
              </a:rPr>
              <a:t>おもて側</a:t>
            </a:r>
            <a:endParaRPr lang="ja-JP" altLang="en-US" sz="2800" b="1" dirty="0">
              <a:solidFill>
                <a:schemeClr val="bg1"/>
              </a:solidFill>
            </a:endParaRPr>
          </a:p>
        </p:txBody>
      </p:sp>
      <p:sp>
        <p:nvSpPr>
          <p:cNvPr id="3" name="正方形/長方形 2"/>
          <p:cNvSpPr/>
          <p:nvPr/>
        </p:nvSpPr>
        <p:spPr>
          <a:xfrm>
            <a:off x="7188036" y="3912667"/>
            <a:ext cx="1261884" cy="523220"/>
          </a:xfrm>
          <a:prstGeom prst="rect">
            <a:avLst/>
          </a:prstGeom>
        </p:spPr>
        <p:txBody>
          <a:bodyPr wrap="none">
            <a:spAutoFit/>
          </a:bodyPr>
          <a:lstStyle/>
          <a:p>
            <a:r>
              <a:rPr lang="ja-JP" altLang="en-US" sz="2800" b="1" dirty="0">
                <a:solidFill>
                  <a:schemeClr val="bg1"/>
                </a:solidFill>
                <a:latin typeface="HG丸ｺﾞｼｯｸM-PRO" panose="020F0600000000000000" pitchFamily="50" charset="-128"/>
                <a:ea typeface="HG丸ｺﾞｼｯｸM-PRO" panose="020F0600000000000000" pitchFamily="50" charset="-128"/>
              </a:rPr>
              <a:t>うら側</a:t>
            </a:r>
            <a:endParaRPr lang="ja-JP" altLang="en-US" sz="2800" b="1" dirty="0">
              <a:solidFill>
                <a:schemeClr val="bg1"/>
              </a:solidFill>
            </a:endParaRPr>
          </a:p>
        </p:txBody>
      </p:sp>
      <p:pic>
        <p:nvPicPr>
          <p:cNvPr id="67" name="図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5244" y="1579913"/>
            <a:ext cx="2737464" cy="4560691"/>
          </a:xfrm>
          <a:prstGeom prst="rect">
            <a:avLst/>
          </a:prstGeom>
        </p:spPr>
      </p:pic>
      <p:sp>
        <p:nvSpPr>
          <p:cNvPr id="72" name="フリーフォーム 71"/>
          <p:cNvSpPr/>
          <p:nvPr/>
        </p:nvSpPr>
        <p:spPr>
          <a:xfrm>
            <a:off x="3819370" y="2014784"/>
            <a:ext cx="1386626" cy="809179"/>
          </a:xfrm>
          <a:custGeom>
            <a:avLst/>
            <a:gdLst>
              <a:gd name="connsiteX0" fmla="*/ 1386840 w 1386840"/>
              <a:gd name="connsiteY0" fmla="*/ 777240 h 929640"/>
              <a:gd name="connsiteX1" fmla="*/ 1310640 w 1386840"/>
              <a:gd name="connsiteY1" fmla="*/ 502920 h 929640"/>
              <a:gd name="connsiteX2" fmla="*/ 1203960 w 1386840"/>
              <a:gd name="connsiteY2" fmla="*/ 243840 h 929640"/>
              <a:gd name="connsiteX3" fmla="*/ 1066800 w 1386840"/>
              <a:gd name="connsiteY3" fmla="*/ 91440 h 929640"/>
              <a:gd name="connsiteX4" fmla="*/ 807720 w 1386840"/>
              <a:gd name="connsiteY4" fmla="*/ 30480 h 929640"/>
              <a:gd name="connsiteX5" fmla="*/ 594360 w 1386840"/>
              <a:gd name="connsiteY5" fmla="*/ 0 h 929640"/>
              <a:gd name="connsiteX6" fmla="*/ 396240 w 1386840"/>
              <a:gd name="connsiteY6" fmla="*/ 0 h 929640"/>
              <a:gd name="connsiteX7" fmla="*/ 198120 w 1386840"/>
              <a:gd name="connsiteY7" fmla="*/ 152400 h 929640"/>
              <a:gd name="connsiteX8" fmla="*/ 91440 w 1386840"/>
              <a:gd name="connsiteY8" fmla="*/ 304800 h 929640"/>
              <a:gd name="connsiteX9" fmla="*/ 15240 w 1386840"/>
              <a:gd name="connsiteY9" fmla="*/ 502920 h 929640"/>
              <a:gd name="connsiteX10" fmla="*/ 0 w 1386840"/>
              <a:gd name="connsiteY10" fmla="*/ 685800 h 929640"/>
              <a:gd name="connsiteX11" fmla="*/ 15240 w 1386840"/>
              <a:gd name="connsiteY11" fmla="*/ 883920 h 929640"/>
              <a:gd name="connsiteX12" fmla="*/ 883920 w 1386840"/>
              <a:gd name="connsiteY12" fmla="*/ 929640 h 929640"/>
              <a:gd name="connsiteX13" fmla="*/ 1295400 w 1386840"/>
              <a:gd name="connsiteY13" fmla="*/ 716280 h 929640"/>
              <a:gd name="connsiteX14" fmla="*/ 1341120 w 1386840"/>
              <a:gd name="connsiteY14" fmla="*/ 670560 h 929640"/>
              <a:gd name="connsiteX15" fmla="*/ 1371600 w 1386840"/>
              <a:gd name="connsiteY15" fmla="*/ 640080 h 92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6840" h="929640">
                <a:moveTo>
                  <a:pt x="1386840" y="777240"/>
                </a:moveTo>
                <a:lnTo>
                  <a:pt x="1310640" y="502920"/>
                </a:lnTo>
                <a:lnTo>
                  <a:pt x="1203960" y="243840"/>
                </a:lnTo>
                <a:lnTo>
                  <a:pt x="1066800" y="91440"/>
                </a:lnTo>
                <a:lnTo>
                  <a:pt x="807720" y="30480"/>
                </a:lnTo>
                <a:lnTo>
                  <a:pt x="594360" y="0"/>
                </a:lnTo>
                <a:lnTo>
                  <a:pt x="396240" y="0"/>
                </a:lnTo>
                <a:lnTo>
                  <a:pt x="198120" y="152400"/>
                </a:lnTo>
                <a:lnTo>
                  <a:pt x="91440" y="304800"/>
                </a:lnTo>
                <a:lnTo>
                  <a:pt x="15240" y="502920"/>
                </a:lnTo>
                <a:lnTo>
                  <a:pt x="0" y="685800"/>
                </a:lnTo>
                <a:lnTo>
                  <a:pt x="15240" y="883920"/>
                </a:lnTo>
                <a:lnTo>
                  <a:pt x="883920" y="929640"/>
                </a:lnTo>
                <a:lnTo>
                  <a:pt x="1295400" y="716280"/>
                </a:lnTo>
                <a:lnTo>
                  <a:pt x="1341120" y="670560"/>
                </a:lnTo>
                <a:lnTo>
                  <a:pt x="1371600" y="640080"/>
                </a:lnTo>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3788894" y="5012728"/>
            <a:ext cx="1310437" cy="756120"/>
          </a:xfrm>
          <a:custGeom>
            <a:avLst/>
            <a:gdLst>
              <a:gd name="connsiteX0" fmla="*/ 1295400 w 1310640"/>
              <a:gd name="connsiteY0" fmla="*/ 30480 h 868680"/>
              <a:gd name="connsiteX1" fmla="*/ 0 w 1310640"/>
              <a:gd name="connsiteY1" fmla="*/ 0 h 868680"/>
              <a:gd name="connsiteX2" fmla="*/ 60960 w 1310640"/>
              <a:gd name="connsiteY2" fmla="*/ 259080 h 868680"/>
              <a:gd name="connsiteX3" fmla="*/ 121920 w 1310640"/>
              <a:gd name="connsiteY3" fmla="*/ 441960 h 868680"/>
              <a:gd name="connsiteX4" fmla="*/ 121920 w 1310640"/>
              <a:gd name="connsiteY4" fmla="*/ 548640 h 868680"/>
              <a:gd name="connsiteX5" fmla="*/ 152400 w 1310640"/>
              <a:gd name="connsiteY5" fmla="*/ 655320 h 868680"/>
              <a:gd name="connsiteX6" fmla="*/ 411480 w 1310640"/>
              <a:gd name="connsiteY6" fmla="*/ 792480 h 868680"/>
              <a:gd name="connsiteX7" fmla="*/ 640080 w 1310640"/>
              <a:gd name="connsiteY7" fmla="*/ 853440 h 868680"/>
              <a:gd name="connsiteX8" fmla="*/ 807720 w 1310640"/>
              <a:gd name="connsiteY8" fmla="*/ 868680 h 868680"/>
              <a:gd name="connsiteX9" fmla="*/ 1005840 w 1310640"/>
              <a:gd name="connsiteY9" fmla="*/ 777240 h 868680"/>
              <a:gd name="connsiteX10" fmla="*/ 1158240 w 1310640"/>
              <a:gd name="connsiteY10" fmla="*/ 670560 h 868680"/>
              <a:gd name="connsiteX11" fmla="*/ 1280160 w 1310640"/>
              <a:gd name="connsiteY11" fmla="*/ 350520 h 868680"/>
              <a:gd name="connsiteX12" fmla="*/ 1310640 w 1310640"/>
              <a:gd name="connsiteY12" fmla="*/ 152400 h 868680"/>
              <a:gd name="connsiteX13" fmla="*/ 1295400 w 1310640"/>
              <a:gd name="connsiteY13" fmla="*/ 30480 h 8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640" h="868680">
                <a:moveTo>
                  <a:pt x="1295400" y="30480"/>
                </a:moveTo>
                <a:lnTo>
                  <a:pt x="0" y="0"/>
                </a:lnTo>
                <a:lnTo>
                  <a:pt x="60960" y="259080"/>
                </a:lnTo>
                <a:lnTo>
                  <a:pt x="121920" y="441960"/>
                </a:lnTo>
                <a:lnTo>
                  <a:pt x="121920" y="548640"/>
                </a:lnTo>
                <a:lnTo>
                  <a:pt x="152400" y="655320"/>
                </a:lnTo>
                <a:lnTo>
                  <a:pt x="411480" y="792480"/>
                </a:lnTo>
                <a:lnTo>
                  <a:pt x="640080" y="853440"/>
                </a:lnTo>
                <a:lnTo>
                  <a:pt x="807720" y="868680"/>
                </a:lnTo>
                <a:lnTo>
                  <a:pt x="1005840" y="777240"/>
                </a:lnTo>
                <a:lnTo>
                  <a:pt x="1158240" y="670560"/>
                </a:lnTo>
                <a:lnTo>
                  <a:pt x="1280160" y="350520"/>
                </a:lnTo>
                <a:lnTo>
                  <a:pt x="1310640" y="152400"/>
                </a:lnTo>
                <a:lnTo>
                  <a:pt x="1295400" y="3048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4" name="直線矢印コネクタ 73"/>
          <p:cNvCxnSpPr/>
          <p:nvPr/>
        </p:nvCxnSpPr>
        <p:spPr>
          <a:xfrm flipV="1">
            <a:off x="3289501" y="2184267"/>
            <a:ext cx="287988" cy="1378903"/>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H="1" flipV="1">
            <a:off x="5243326" y="2184267"/>
            <a:ext cx="437309" cy="1378903"/>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3301331" y="4215788"/>
            <a:ext cx="487565" cy="155305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H="1">
            <a:off x="5163730" y="4113999"/>
            <a:ext cx="437309" cy="155135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3739877" y="795984"/>
            <a:ext cx="1537520" cy="537332"/>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上の歯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2" name="テキスト ボックス 101"/>
          <p:cNvSpPr txBox="1"/>
          <p:nvPr/>
        </p:nvSpPr>
        <p:spPr>
          <a:xfrm>
            <a:off x="3880084" y="6397533"/>
            <a:ext cx="1537520" cy="53733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下</a:t>
            </a:r>
            <a:r>
              <a:rPr kumimoji="1" lang="ja-JP" altLang="en-US" sz="2400" dirty="0" smtClean="0">
                <a:latin typeface="HG丸ｺﾞｼｯｸM-PRO" panose="020F0600000000000000" pitchFamily="50" charset="-128"/>
                <a:ea typeface="HG丸ｺﾞｼｯｸM-PRO" panose="020F0600000000000000" pitchFamily="50" charset="-128"/>
              </a:rPr>
              <a:t>の歯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3" name="テキスト ボックス 102"/>
          <p:cNvSpPr txBox="1"/>
          <p:nvPr/>
        </p:nvSpPr>
        <p:spPr>
          <a:xfrm>
            <a:off x="5864405" y="3561151"/>
            <a:ext cx="768758" cy="537332"/>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右</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4" name="テキスト ボックス 103"/>
          <p:cNvSpPr txBox="1"/>
          <p:nvPr/>
        </p:nvSpPr>
        <p:spPr>
          <a:xfrm>
            <a:off x="2625137" y="3561151"/>
            <a:ext cx="768758" cy="537332"/>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左</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5" name="円弧 104"/>
          <p:cNvSpPr/>
          <p:nvPr/>
        </p:nvSpPr>
        <p:spPr>
          <a:xfrm>
            <a:off x="2892488" y="1424182"/>
            <a:ext cx="3167870" cy="3741256"/>
          </a:xfrm>
          <a:prstGeom prst="arc">
            <a:avLst/>
          </a:prstGeom>
          <a:ln w="5715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円弧 105"/>
          <p:cNvSpPr/>
          <p:nvPr/>
        </p:nvSpPr>
        <p:spPr>
          <a:xfrm flipH="1">
            <a:off x="2881137" y="1424222"/>
            <a:ext cx="3167870" cy="3741256"/>
          </a:xfrm>
          <a:prstGeom prst="arc">
            <a:avLst/>
          </a:prstGeom>
          <a:ln w="5715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7" name="円弧 106"/>
          <p:cNvSpPr/>
          <p:nvPr/>
        </p:nvSpPr>
        <p:spPr>
          <a:xfrm rot="10800000">
            <a:off x="2892488" y="2518503"/>
            <a:ext cx="3167870" cy="3741256"/>
          </a:xfrm>
          <a:prstGeom prst="arc">
            <a:avLst/>
          </a:prstGeom>
          <a:ln w="57150">
            <a:solidFill>
              <a:srgbClr val="0000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円弧 107"/>
          <p:cNvSpPr/>
          <p:nvPr/>
        </p:nvSpPr>
        <p:spPr>
          <a:xfrm rot="10800000" flipH="1">
            <a:off x="2881137" y="2518543"/>
            <a:ext cx="3167870" cy="3741256"/>
          </a:xfrm>
          <a:prstGeom prst="arc">
            <a:avLst/>
          </a:prstGeom>
          <a:ln w="57150">
            <a:solidFill>
              <a:srgbClr val="0000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9" name="円弧 108"/>
          <p:cNvSpPr/>
          <p:nvPr/>
        </p:nvSpPr>
        <p:spPr>
          <a:xfrm>
            <a:off x="3747826" y="2080788"/>
            <a:ext cx="1441637" cy="2438422"/>
          </a:xfrm>
          <a:prstGeom prst="arc">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円弧 109"/>
          <p:cNvSpPr/>
          <p:nvPr/>
        </p:nvSpPr>
        <p:spPr>
          <a:xfrm rot="10800000">
            <a:off x="3747826" y="3206407"/>
            <a:ext cx="1441637" cy="2438422"/>
          </a:xfrm>
          <a:prstGeom prst="arc">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p:cNvSpPr/>
          <p:nvPr/>
        </p:nvSpPr>
        <p:spPr>
          <a:xfrm rot="10800000" flipH="1">
            <a:off x="3742660" y="3282289"/>
            <a:ext cx="1441637" cy="2438422"/>
          </a:xfrm>
          <a:prstGeom prst="arc">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円弧 111"/>
          <p:cNvSpPr/>
          <p:nvPr/>
        </p:nvSpPr>
        <p:spPr>
          <a:xfrm flipH="1">
            <a:off x="3707904" y="2058616"/>
            <a:ext cx="1441637" cy="2438422"/>
          </a:xfrm>
          <a:prstGeom prst="arc">
            <a:avLst/>
          </a:pr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四角形吹き出し 4"/>
          <p:cNvSpPr/>
          <p:nvPr/>
        </p:nvSpPr>
        <p:spPr>
          <a:xfrm>
            <a:off x="6517525" y="764704"/>
            <a:ext cx="2085437" cy="3090921"/>
          </a:xfrm>
          <a:prstGeom prst="wedgeRectCallout">
            <a:avLst>
              <a:gd name="adj1" fmla="val -49305"/>
              <a:gd name="adj2" fmla="val -9942"/>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吹き出し 112"/>
          <p:cNvSpPr/>
          <p:nvPr/>
        </p:nvSpPr>
        <p:spPr>
          <a:xfrm>
            <a:off x="6805558" y="3924332"/>
            <a:ext cx="2085436" cy="2874759"/>
          </a:xfrm>
          <a:prstGeom prst="wedgeRectCallout">
            <a:avLst>
              <a:gd name="adj1" fmla="val -49305"/>
              <a:gd name="adj2" fmla="val -16986"/>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四角形吹き出し 113"/>
          <p:cNvSpPr/>
          <p:nvPr/>
        </p:nvSpPr>
        <p:spPr>
          <a:xfrm>
            <a:off x="154656" y="2282053"/>
            <a:ext cx="2284630" cy="2883386"/>
          </a:xfrm>
          <a:prstGeom prst="wedgeRectCallout">
            <a:avLst>
              <a:gd name="adj1" fmla="val 46833"/>
              <a:gd name="adj2" fmla="val -16693"/>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52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down)">
                                      <p:cBhvr>
                                        <p:cTn id="7" dur="500"/>
                                        <p:tgtEl>
                                          <p:spTgt spid="10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ipe(up)">
                                      <p:cBhvr>
                                        <p:cTn id="11" dur="500"/>
                                        <p:tgtEl>
                                          <p:spTgt spid="10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up)">
                                      <p:cBhvr>
                                        <p:cTn id="15" dur="500"/>
                                        <p:tgtEl>
                                          <p:spTgt spid="10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down)">
                                      <p:cBhvr>
                                        <p:cTn id="19" dur="500"/>
                                        <p:tgtEl>
                                          <p:spTgt spid="10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wipe(down)">
                                      <p:cBhvr>
                                        <p:cTn id="23" dur="500"/>
                                        <p:tgtEl>
                                          <p:spTgt spid="1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up)">
                                      <p:cBhvr>
                                        <p:cTn id="27" dur="500"/>
                                        <p:tgtEl>
                                          <p:spTgt spid="10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up)">
                                      <p:cBhvr>
                                        <p:cTn id="31" dur="500"/>
                                        <p:tgtEl>
                                          <p:spTgt spid="1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wipe(down)">
                                      <p:cBhvr>
                                        <p:cTn id="3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08" grpId="0" animBg="1"/>
      <p:bldP spid="109" grpId="0" animBg="1"/>
      <p:bldP spid="110" grpId="0" animBg="1"/>
      <p:bldP spid="111" grpId="0" animBg="1"/>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03542" y="5104500"/>
            <a:ext cx="8730162" cy="156486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30059" y="1700808"/>
            <a:ext cx="3230372"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r>
              <a:rPr lang="en-US" altLang="ja-JP" sz="2800" dirty="0" smtClean="0">
                <a:latin typeface="HG丸ｺﾞｼｯｸM-PRO" panose="020F0600000000000000" pitchFamily="50" charset="-128"/>
                <a:ea typeface="HG丸ｺﾞｼｯｸM-PRO" panose="020F0600000000000000" pitchFamily="50" charset="-128"/>
              </a:rPr>
              <a:t>1</a:t>
            </a:r>
            <a:r>
              <a:rPr lang="ja-JP" altLang="en-US" sz="2800" dirty="0" smtClean="0">
                <a:latin typeface="HG丸ｺﾞｼｯｸM-PRO" panose="020F0600000000000000" pitchFamily="50" charset="-128"/>
                <a:ea typeface="HG丸ｺﾞｼｯｸM-PRO" panose="020F0600000000000000" pitchFamily="50" charset="-128"/>
              </a:rPr>
              <a:t>日</a:t>
            </a:r>
            <a:r>
              <a:rPr lang="en-US" altLang="ja-JP" sz="2800" dirty="0" smtClean="0">
                <a:latin typeface="HG丸ｺﾞｼｯｸM-PRO" panose="020F0600000000000000" pitchFamily="50" charset="-128"/>
                <a:ea typeface="HG丸ｺﾞｼｯｸM-PRO" panose="020F0600000000000000" pitchFamily="50" charset="-128"/>
              </a:rPr>
              <a:t>2</a:t>
            </a:r>
            <a:r>
              <a:rPr lang="ja-JP" altLang="en-US" sz="2800" dirty="0" smtClean="0">
                <a:latin typeface="HG丸ｺﾞｼｯｸM-PRO" panose="020F0600000000000000" pitchFamily="50" charset="-128"/>
                <a:ea typeface="HG丸ｺﾞｼｯｸM-PRO" panose="020F0600000000000000" pitchFamily="50" charset="-128"/>
              </a:rPr>
              <a:t>回以上使う</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35" name="正方形/長方形 34"/>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70153" y="35913"/>
            <a:ext cx="7430239" cy="584775"/>
          </a:xfrm>
          <a:prstGeom prst="rect">
            <a:avLst/>
          </a:prstGeom>
          <a:noFill/>
        </p:spPr>
        <p:txBody>
          <a:bodyPr wrap="none" rtlCol="0">
            <a:spAutoFit/>
          </a:bodyPr>
          <a:lstStyle/>
          <a:p>
            <a:pPr marL="266700"/>
            <a:r>
              <a:rPr lang="ja-JP" altLang="en-US" sz="3200" dirty="0" smtClean="0">
                <a:latin typeface="HGS創英角ﾎﾟｯﾌﾟ体" panose="040B0A00000000000000" pitchFamily="50" charset="-128"/>
                <a:ea typeface="HGS創英角ﾎﾟｯﾌﾟ体" panose="040B0A00000000000000" pitchFamily="50" charset="-128"/>
              </a:rPr>
              <a:t>フッ化物入り歯みがき剤で歯を強く！</a:t>
            </a:r>
            <a:endParaRPr lang="en-US" altLang="ja-JP" sz="3200" dirty="0" smtClean="0">
              <a:latin typeface="HGS創英角ﾎﾟｯﾌﾟ体" panose="040B0A00000000000000" pitchFamily="50" charset="-128"/>
              <a:ea typeface="HGS創英角ﾎﾟｯﾌﾟ体" panose="040B0A00000000000000" pitchFamily="50" charset="-128"/>
            </a:endParaRPr>
          </a:p>
        </p:txBody>
      </p:sp>
      <p:grpSp>
        <p:nvGrpSpPr>
          <p:cNvPr id="4" name="グループ化 3"/>
          <p:cNvGrpSpPr/>
          <p:nvPr/>
        </p:nvGrpSpPr>
        <p:grpSpPr>
          <a:xfrm>
            <a:off x="6725073" y="2421683"/>
            <a:ext cx="1230178" cy="652569"/>
            <a:chOff x="5686181" y="2780928"/>
            <a:chExt cx="2054171" cy="900697"/>
          </a:xfrm>
        </p:grpSpPr>
        <p:sp>
          <p:nvSpPr>
            <p:cNvPr id="2" name="角丸四角形 1"/>
            <p:cNvSpPr/>
            <p:nvPr/>
          </p:nvSpPr>
          <p:spPr>
            <a:xfrm>
              <a:off x="5700304" y="3537609"/>
              <a:ext cx="2040048" cy="144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700304" y="3177569"/>
              <a:ext cx="102002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5770315"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827809"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885303"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942797"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000291"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057785"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115279"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172773"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230267"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287761"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345255"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402749"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460243"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517737"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6575231"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632725" y="3177569"/>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フリーフォーム 5"/>
            <p:cNvSpPr/>
            <p:nvPr/>
          </p:nvSpPr>
          <p:spPr>
            <a:xfrm>
              <a:off x="5686181" y="2780928"/>
              <a:ext cx="771456" cy="377371"/>
            </a:xfrm>
            <a:custGeom>
              <a:avLst/>
              <a:gdLst>
                <a:gd name="connsiteX0" fmla="*/ 667657 w 812800"/>
                <a:gd name="connsiteY0" fmla="*/ 377371 h 377371"/>
                <a:gd name="connsiteX1" fmla="*/ 72572 w 812800"/>
                <a:gd name="connsiteY1" fmla="*/ 377371 h 377371"/>
                <a:gd name="connsiteX2" fmla="*/ 0 w 812800"/>
                <a:gd name="connsiteY2" fmla="*/ 304800 h 377371"/>
                <a:gd name="connsiteX3" fmla="*/ 0 w 812800"/>
                <a:gd name="connsiteY3" fmla="*/ 203200 h 377371"/>
                <a:gd name="connsiteX4" fmla="*/ 116115 w 812800"/>
                <a:gd name="connsiteY4" fmla="*/ 101600 h 377371"/>
                <a:gd name="connsiteX5" fmla="*/ 609600 w 812800"/>
                <a:gd name="connsiteY5" fmla="*/ 101600 h 377371"/>
                <a:gd name="connsiteX6" fmla="*/ 740229 w 812800"/>
                <a:gd name="connsiteY6" fmla="*/ 72571 h 377371"/>
                <a:gd name="connsiteX7" fmla="*/ 812800 w 812800"/>
                <a:gd name="connsiteY7" fmla="*/ 0 h 377371"/>
                <a:gd name="connsiteX8" fmla="*/ 783772 w 812800"/>
                <a:gd name="connsiteY8" fmla="*/ 188686 h 377371"/>
                <a:gd name="connsiteX9" fmla="*/ 667657 w 812800"/>
                <a:gd name="connsiteY9" fmla="*/ 377371 h 37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2800" h="377371">
                  <a:moveTo>
                    <a:pt x="667657" y="377371"/>
                  </a:moveTo>
                  <a:lnTo>
                    <a:pt x="72572" y="377371"/>
                  </a:lnTo>
                  <a:lnTo>
                    <a:pt x="0" y="304800"/>
                  </a:lnTo>
                  <a:lnTo>
                    <a:pt x="0" y="203200"/>
                  </a:lnTo>
                  <a:lnTo>
                    <a:pt x="116115" y="101600"/>
                  </a:lnTo>
                  <a:lnTo>
                    <a:pt x="609600" y="101600"/>
                  </a:lnTo>
                  <a:lnTo>
                    <a:pt x="740229" y="72571"/>
                  </a:lnTo>
                  <a:lnTo>
                    <a:pt x="812800" y="0"/>
                  </a:lnTo>
                  <a:lnTo>
                    <a:pt x="783772" y="188686"/>
                  </a:lnTo>
                  <a:lnTo>
                    <a:pt x="667657" y="377371"/>
                  </a:lnTo>
                  <a:close/>
                </a:path>
              </a:pathLst>
            </a:custGeom>
            <a:gradFill>
              <a:gsLst>
                <a:gs pos="0">
                  <a:schemeClr val="accent1">
                    <a:lumMod val="20000"/>
                    <a:lumOff val="80000"/>
                    <a:shade val="30000"/>
                    <a:satMod val="115000"/>
                  </a:schemeClr>
                </a:gs>
                <a:gs pos="49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a:xfrm>
            <a:off x="7710565" y="3427830"/>
            <a:ext cx="1385527" cy="1354806"/>
            <a:chOff x="7362937" y="3010298"/>
            <a:chExt cx="1722913" cy="1569660"/>
          </a:xfrm>
        </p:grpSpPr>
        <p:pic>
          <p:nvPicPr>
            <p:cNvPr id="49" name="Picture 18" descr="お煎餅の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1855" y="3314927"/>
              <a:ext cx="633995" cy="6339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お茶のイラスト「緑」">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937" y="3160079"/>
              <a:ext cx="975100" cy="9751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1.bp.blogspot.com/-ZELov-QvHaU/UVWMfIiV3bI/AAAAAAAAPIM/xxWcxLdHrwk/s1600/candy.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6179" y="3948923"/>
              <a:ext cx="772614" cy="62995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7633118" y="3010298"/>
              <a:ext cx="1415772" cy="1569660"/>
            </a:xfrm>
            <a:prstGeom prst="rect">
              <a:avLst/>
            </a:prstGeom>
            <a:noFill/>
          </p:spPr>
          <p:txBody>
            <a:bodyPr wrap="none" rtlCol="0">
              <a:spAutoFit/>
            </a:bodyPr>
            <a:lstStyle/>
            <a:p>
              <a:r>
                <a:rPr kumimoji="1" lang="en-US" altLang="ja-JP" sz="9600" dirty="0" smtClean="0">
                  <a:solidFill>
                    <a:srgbClr val="FF0000"/>
                  </a:solidFill>
                </a:rPr>
                <a:t>×</a:t>
              </a:r>
              <a:endParaRPr kumimoji="1" lang="ja-JP" altLang="en-US" sz="9600" dirty="0">
                <a:solidFill>
                  <a:srgbClr val="FF0000"/>
                </a:solidFill>
              </a:endParaRPr>
            </a:p>
          </p:txBody>
        </p:sp>
      </p:grpSp>
      <p:pic>
        <p:nvPicPr>
          <p:cNvPr id="23" name="Picture 18" descr="歯磨き粉・フッ素入り"/>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6687" y="617139"/>
            <a:ext cx="2326254" cy="2326254"/>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p:cNvSpPr txBox="1"/>
          <p:nvPr/>
        </p:nvSpPr>
        <p:spPr>
          <a:xfrm>
            <a:off x="230059" y="2486358"/>
            <a:ext cx="6102953"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a:t>
            </a:r>
            <a:r>
              <a:rPr lang="ja-JP" altLang="en-US" sz="2800" dirty="0">
                <a:latin typeface="HG丸ｺﾞｼｯｸM-PRO" panose="020F0600000000000000" pitchFamily="50" charset="-128"/>
                <a:ea typeface="HG丸ｺﾞｼｯｸM-PRO" panose="020F0600000000000000" pitchFamily="50" charset="-128"/>
              </a:rPr>
              <a:t>使う量</a:t>
            </a:r>
            <a:r>
              <a:rPr lang="ja-JP" altLang="en-US" sz="2800" dirty="0" smtClean="0">
                <a:latin typeface="HG丸ｺﾞｼｯｸM-PRO" panose="020F0600000000000000" pitchFamily="50" charset="-128"/>
                <a:ea typeface="HG丸ｺﾞｼｯｸM-PRO" panose="020F0600000000000000" pitchFamily="50" charset="-128"/>
              </a:rPr>
              <a:t>は小中学生</a:t>
            </a:r>
            <a:r>
              <a:rPr lang="en-US" altLang="ja-JP" sz="2800" dirty="0" smtClean="0">
                <a:latin typeface="HG丸ｺﾞｼｯｸM-PRO" panose="020F0600000000000000" pitchFamily="50" charset="-128"/>
                <a:ea typeface="HG丸ｺﾞｼｯｸM-PRO" panose="020F0600000000000000" pitchFamily="50" charset="-128"/>
              </a:rPr>
              <a:t>1</a:t>
            </a:r>
            <a:r>
              <a:rPr lang="ja-JP" altLang="en-US" sz="2800" dirty="0" smtClean="0">
                <a:latin typeface="HG丸ｺﾞｼｯｸM-PRO" panose="020F0600000000000000" pitchFamily="50" charset="-128"/>
                <a:ea typeface="HG丸ｺﾞｼｯｸM-PRO" panose="020F0600000000000000" pitchFamily="50" charset="-128"/>
              </a:rPr>
              <a:t>㎝、高校生</a:t>
            </a:r>
            <a:r>
              <a:rPr lang="en-US" altLang="ja-JP" sz="2800" dirty="0" smtClean="0">
                <a:latin typeface="HG丸ｺﾞｼｯｸM-PRO" panose="020F0600000000000000" pitchFamily="50" charset="-128"/>
                <a:ea typeface="HG丸ｺﾞｼｯｸM-PRO" panose="020F0600000000000000" pitchFamily="50" charset="-128"/>
              </a:rPr>
              <a:t>2</a:t>
            </a:r>
            <a:r>
              <a:rPr lang="ja-JP" altLang="en-US" sz="2800" dirty="0" smtClean="0">
                <a:latin typeface="HG丸ｺﾞｼｯｸM-PRO" panose="020F0600000000000000" pitchFamily="50" charset="-128"/>
                <a:ea typeface="HG丸ｺﾞｼｯｸM-PRO" panose="020F0600000000000000" pitchFamily="50" charset="-128"/>
              </a:rPr>
              <a:t>㎝</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230059" y="4057457"/>
            <a:ext cx="6647974"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★歯みがき後１～２時間は飲食を控える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230059" y="3271908"/>
            <a:ext cx="4400564" cy="523220"/>
          </a:xfrm>
          <a:prstGeom prst="rect">
            <a:avLst/>
          </a:prstGeom>
          <a:noFill/>
        </p:spPr>
        <p:txBody>
          <a:bodyPr wrap="non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★うがいは少量の水で</a:t>
            </a:r>
            <a:r>
              <a:rPr lang="en-US" altLang="ja-JP" sz="2800" dirty="0" smtClean="0">
                <a:latin typeface="HG丸ｺﾞｼｯｸM-PRO" panose="020F0600000000000000" pitchFamily="50" charset="-128"/>
                <a:ea typeface="HG丸ｺﾞｼｯｸM-PRO" panose="020F0600000000000000" pitchFamily="50" charset="-128"/>
              </a:rPr>
              <a:t>1</a:t>
            </a:r>
            <a:r>
              <a:rPr lang="ja-JP" altLang="en-US" sz="2800" dirty="0" smtClean="0">
                <a:latin typeface="HG丸ｺﾞｼｯｸM-PRO" panose="020F0600000000000000" pitchFamily="50" charset="-128"/>
                <a:ea typeface="HG丸ｺﾞｼｯｸM-PRO" panose="020F0600000000000000" pitchFamily="50" charset="-128"/>
              </a:rPr>
              <a:t>回</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2" name="テキスト ボックス 51"/>
          <p:cNvSpPr txBox="1"/>
          <p:nvPr/>
        </p:nvSpPr>
        <p:spPr>
          <a:xfrm>
            <a:off x="985862" y="4853759"/>
            <a:ext cx="1261884" cy="523220"/>
          </a:xfrm>
          <a:prstGeom prst="rect">
            <a:avLst/>
          </a:prstGeom>
          <a:solidFill>
            <a:schemeClr val="bg1"/>
          </a:solidFill>
        </p:spPr>
        <p:txBody>
          <a:bodyPr wrap="none" rtlCol="0">
            <a:spAutoFit/>
          </a:bodyPr>
          <a:lstStyle/>
          <a:p>
            <a:r>
              <a:rPr lang="ja-JP" altLang="en-US" sz="2800" dirty="0" smtClean="0">
                <a:latin typeface="HGS創英角ﾎﾟｯﾌﾟ体" panose="040B0A00000000000000" pitchFamily="50" charset="-128"/>
                <a:ea typeface="HGS創英角ﾎﾟｯﾌﾟ体" panose="040B0A00000000000000" pitchFamily="50" charset="-128"/>
              </a:rPr>
              <a:t>豆知識</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grpSp>
        <p:nvGrpSpPr>
          <p:cNvPr id="53" name="グループ化 52"/>
          <p:cNvGrpSpPr/>
          <p:nvPr/>
        </p:nvGrpSpPr>
        <p:grpSpPr>
          <a:xfrm>
            <a:off x="103686" y="4782636"/>
            <a:ext cx="952300" cy="959224"/>
            <a:chOff x="13681869" y="29590325"/>
            <a:chExt cx="1871791" cy="1837208"/>
          </a:xfrm>
        </p:grpSpPr>
        <p:pic>
          <p:nvPicPr>
            <p:cNvPr id="54" name="Picture 2" descr="そら豆のイラスト">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6777" t="59031" r="21600" b="7696"/>
            <a:stretch/>
          </p:blipFill>
          <p:spPr bwMode="auto">
            <a:xfrm rot="1742474">
              <a:off x="13931638" y="29671794"/>
              <a:ext cx="1622022" cy="1608510"/>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p:cNvSpPr/>
            <p:nvPr/>
          </p:nvSpPr>
          <p:spPr>
            <a:xfrm>
              <a:off x="14162634" y="30004172"/>
              <a:ext cx="100800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14381938" y="29590325"/>
              <a:ext cx="684000" cy="4498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p:cNvGrpSpPr/>
            <p:nvPr/>
          </p:nvGrpSpPr>
          <p:grpSpPr>
            <a:xfrm>
              <a:off x="14387615" y="30227611"/>
              <a:ext cx="288000" cy="396000"/>
              <a:chOff x="-791739" y="28522692"/>
              <a:chExt cx="432048" cy="543295"/>
            </a:xfrm>
          </p:grpSpPr>
          <p:sp>
            <p:nvSpPr>
              <p:cNvPr id="64" name="円/楕円 6"/>
              <p:cNvSpPr/>
              <p:nvPr/>
            </p:nvSpPr>
            <p:spPr>
              <a:xfrm>
                <a:off x="-791739" y="28522692"/>
                <a:ext cx="432048" cy="5432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7"/>
              <p:cNvSpPr/>
              <p:nvPr/>
            </p:nvSpPr>
            <p:spPr>
              <a:xfrm>
                <a:off x="-648864" y="28615703"/>
                <a:ext cx="288000" cy="3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14713682" y="30206794"/>
              <a:ext cx="288000" cy="396000"/>
              <a:chOff x="-791739" y="28522692"/>
              <a:chExt cx="432048" cy="543295"/>
            </a:xfrm>
          </p:grpSpPr>
          <p:sp>
            <p:nvSpPr>
              <p:cNvPr id="62" name="円/楕円 192"/>
              <p:cNvSpPr/>
              <p:nvPr/>
            </p:nvSpPr>
            <p:spPr>
              <a:xfrm>
                <a:off x="-791739" y="28522692"/>
                <a:ext cx="432048" cy="5432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193"/>
              <p:cNvSpPr/>
              <p:nvPr/>
            </p:nvSpPr>
            <p:spPr>
              <a:xfrm>
                <a:off x="-648864" y="28615703"/>
                <a:ext cx="288000" cy="3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1" name="Picture 4" descr="指の数え方のイラスト「1」">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681869" y="30420754"/>
              <a:ext cx="792000" cy="1006779"/>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テキスト ボックス 65"/>
          <p:cNvSpPr txBox="1"/>
          <p:nvPr/>
        </p:nvSpPr>
        <p:spPr>
          <a:xfrm>
            <a:off x="1009387" y="5373216"/>
            <a:ext cx="7739077" cy="1200329"/>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大人</a:t>
            </a:r>
            <a:r>
              <a:rPr lang="ja-JP" altLang="en-US" sz="2400" dirty="0" smtClean="0">
                <a:latin typeface="HG丸ｺﾞｼｯｸM-PRO" panose="020F0600000000000000" pitchFamily="50" charset="-128"/>
                <a:ea typeface="HG丸ｺﾞｼｯｸM-PRO" panose="020F0600000000000000" pitchFamily="50" charset="-128"/>
              </a:rPr>
              <a:t>むし歯の予防に、高濃度フッ素（</a:t>
            </a:r>
            <a:r>
              <a:rPr lang="en-US" altLang="ja-JP" sz="2400" dirty="0" smtClean="0">
                <a:latin typeface="HG丸ｺﾞｼｯｸM-PRO" panose="020F0600000000000000" pitchFamily="50" charset="-128"/>
                <a:ea typeface="HG丸ｺﾞｼｯｸM-PRO" panose="020F0600000000000000" pitchFamily="50" charset="-128"/>
              </a:rPr>
              <a:t>1450ppm</a:t>
            </a:r>
            <a:r>
              <a:rPr lang="ja-JP" altLang="en-US" sz="2400" dirty="0" smtClean="0">
                <a:latin typeface="HG丸ｺﾞｼｯｸM-PRO" panose="020F0600000000000000" pitchFamily="50" charset="-128"/>
                <a:ea typeface="HG丸ｺﾞｼｯｸM-PRO" panose="020F0600000000000000" pitchFamily="50" charset="-128"/>
              </a:rPr>
              <a:t>）の歯みがき剤が</a:t>
            </a:r>
            <a:r>
              <a:rPr lang="en-US" altLang="ja-JP" sz="2400" dirty="0" smtClean="0">
                <a:latin typeface="HG丸ｺﾞｼｯｸM-PRO" panose="020F0600000000000000" pitchFamily="50" charset="-128"/>
                <a:ea typeface="HG丸ｺﾞｼｯｸM-PRO" panose="020F0600000000000000" pitchFamily="50" charset="-128"/>
              </a:rPr>
              <a:t>2017</a:t>
            </a:r>
            <a:r>
              <a:rPr lang="ja-JP" altLang="en-US" sz="2400" dirty="0" smtClean="0">
                <a:latin typeface="HG丸ｺﾞｼｯｸM-PRO" panose="020F0600000000000000" pitchFamily="50" charset="-128"/>
                <a:ea typeface="HG丸ｺﾞｼｯｸM-PRO" panose="020F0600000000000000" pitchFamily="50" charset="-128"/>
              </a:rPr>
              <a:t>年から販売されています</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15</a:t>
            </a:r>
            <a:r>
              <a:rPr lang="ja-JP" altLang="en-US" sz="2400" dirty="0" smtClean="0">
                <a:latin typeface="HG丸ｺﾞｼｯｸM-PRO" panose="020F0600000000000000" pitchFamily="50" charset="-128"/>
                <a:ea typeface="HG丸ｺﾞｼｯｸM-PRO" panose="020F0600000000000000" pitchFamily="50" charset="-128"/>
              </a:rPr>
              <a:t>歳以上で推奨されています　</a:t>
            </a:r>
            <a:r>
              <a:rPr lang="ja-JP" altLang="en-US" sz="1400" dirty="0" smtClean="0">
                <a:latin typeface="HG丸ｺﾞｼｯｸM-PRO" panose="020F0600000000000000" pitchFamily="50" charset="-128"/>
                <a:ea typeface="HG丸ｺﾞｼｯｸM-PRO" panose="020F0600000000000000" pitchFamily="50" charset="-128"/>
              </a:rPr>
              <a:t>日本口腔衛生学会</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67" name="テキスト ボックス 66"/>
          <p:cNvSpPr txBox="1"/>
          <p:nvPr/>
        </p:nvSpPr>
        <p:spPr>
          <a:xfrm>
            <a:off x="2247746" y="789549"/>
            <a:ext cx="3877985" cy="584775"/>
          </a:xfrm>
          <a:prstGeom prst="rect">
            <a:avLst/>
          </a:prstGeom>
          <a:noFill/>
        </p:spPr>
        <p:txBody>
          <a:bodyPr wrap="none" rtlCol="0">
            <a:spAutoFit/>
          </a:bodyPr>
          <a:lstStyle/>
          <a:p>
            <a:r>
              <a:rPr lang="ja-JP" altLang="en-US" sz="3200" b="1" dirty="0" err="1" smtClean="0">
                <a:latin typeface="HG丸ｺﾞｼｯｸM-PRO" panose="020F0600000000000000" pitchFamily="50" charset="-128"/>
                <a:ea typeface="HG丸ｺﾞｼｯｸM-PRO" panose="020F0600000000000000" pitchFamily="50" charset="-128"/>
              </a:rPr>
              <a:t>ー</a:t>
            </a:r>
            <a:r>
              <a:rPr lang="ja-JP" altLang="en-US" sz="3200" b="1" dirty="0" smtClean="0">
                <a:latin typeface="HG丸ｺﾞｼｯｸM-PRO" panose="020F0600000000000000" pitchFamily="50" charset="-128"/>
                <a:ea typeface="HG丸ｺﾞｼｯｸM-PRO" panose="020F0600000000000000" pitchFamily="50" charset="-128"/>
              </a:rPr>
              <a:t>効果的な使い方</a:t>
            </a:r>
            <a:r>
              <a:rPr lang="ja-JP" altLang="en-US" sz="3200" b="1" dirty="0" err="1" smtClean="0">
                <a:latin typeface="HG丸ｺﾞｼｯｸM-PRO" panose="020F0600000000000000" pitchFamily="50" charset="-128"/>
                <a:ea typeface="HG丸ｺﾞｼｯｸM-PRO" panose="020F0600000000000000" pitchFamily="50" charset="-128"/>
              </a:rPr>
              <a:t>ー</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3895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3202</TotalTime>
  <Words>1451</Words>
  <Application>Microsoft Office PowerPoint</Application>
  <PresentationFormat>画面に合わせる (4:3)</PresentationFormat>
  <Paragraphs>206</Paragraphs>
  <Slides>14</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HGP創英角ﾎﾟｯﾌﾟ体</vt:lpstr>
      <vt:lpstr>HGS創英角ﾎﾟｯﾌﾟ体</vt:lpstr>
      <vt:lpstr>HG丸ｺﾞｼｯｸM-PRO</vt:lpstr>
      <vt:lpstr>ＭＳ 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236</cp:revision>
  <cp:lastPrinted>2019-10-03T23:50:53Z</cp:lastPrinted>
  <dcterms:created xsi:type="dcterms:W3CDTF">2016-12-06T04:43:28Z</dcterms:created>
  <dcterms:modified xsi:type="dcterms:W3CDTF">2020-05-07T04:42:02Z</dcterms:modified>
</cp:coreProperties>
</file>