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35" r:id="rId2"/>
    <p:sldId id="332" r:id="rId3"/>
    <p:sldId id="333" r:id="rId4"/>
    <p:sldId id="320" r:id="rId5"/>
    <p:sldId id="334" r:id="rId6"/>
    <p:sldId id="331" r:id="rId7"/>
    <p:sldId id="327" r:id="rId8"/>
    <p:sldId id="330"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C8"/>
    <a:srgbClr val="F7F0BB"/>
    <a:srgbClr val="FCF9E4"/>
    <a:srgbClr val="FEFFEB"/>
    <a:srgbClr val="FFFF99"/>
    <a:srgbClr val="0000CC"/>
    <a:srgbClr val="FFCC99"/>
    <a:srgbClr val="FF99CC"/>
    <a:srgbClr val="9900CC"/>
    <a:srgbClr val="EF7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0" autoAdjust="0"/>
    <p:restoredTop sz="92791" autoAdjust="0"/>
  </p:normalViewPr>
  <p:slideViewPr>
    <p:cSldViewPr>
      <p:cViewPr varScale="1">
        <p:scale>
          <a:sx n="50" d="100"/>
          <a:sy n="50" d="100"/>
        </p:scale>
        <p:origin x="135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歯周病</c:v>
                </c:pt>
              </c:strCache>
            </c:strRef>
          </c:tx>
          <c:invertIfNegative val="0"/>
          <c:cat>
            <c:strRef>
              <c:f>Sheet1!$A$2:$A$6</c:f>
              <c:strCache>
                <c:ptCount val="5"/>
                <c:pt idx="0">
                  <c:v>20歳</c:v>
                </c:pt>
                <c:pt idx="1">
                  <c:v>30歳</c:v>
                </c:pt>
                <c:pt idx="2">
                  <c:v>40歳</c:v>
                </c:pt>
                <c:pt idx="3">
                  <c:v>50歳</c:v>
                </c:pt>
                <c:pt idx="4">
                  <c:v>60歳</c:v>
                </c:pt>
              </c:strCache>
            </c:strRef>
          </c:cat>
          <c:val>
            <c:numRef>
              <c:f>Sheet1!$B$2:$B$6</c:f>
              <c:numCache>
                <c:formatCode>0.00%</c:formatCode>
                <c:ptCount val="5"/>
                <c:pt idx="0">
                  <c:v>0.35199999999999998</c:v>
                </c:pt>
                <c:pt idx="1">
                  <c:v>0.49099999999999999</c:v>
                </c:pt>
                <c:pt idx="2">
                  <c:v>0.55300000000000005</c:v>
                </c:pt>
                <c:pt idx="3">
                  <c:v>0.59199999999999997</c:v>
                </c:pt>
                <c:pt idx="4">
                  <c:v>0.64600000000000002</c:v>
                </c:pt>
              </c:numCache>
            </c:numRef>
          </c:val>
          <c:extLst>
            <c:ext xmlns:c16="http://schemas.microsoft.com/office/drawing/2014/chart" uri="{C3380CC4-5D6E-409C-BE32-E72D297353CC}">
              <c16:uniqueId val="{00000000-85DD-4497-A1CB-9E2C8A3AF8B2}"/>
            </c:ext>
          </c:extLst>
        </c:ser>
        <c:dLbls>
          <c:showLegendKey val="0"/>
          <c:showVal val="0"/>
          <c:showCatName val="0"/>
          <c:showSerName val="0"/>
          <c:showPercent val="0"/>
          <c:showBubbleSize val="0"/>
        </c:dLbls>
        <c:gapWidth val="150"/>
        <c:axId val="115407872"/>
        <c:axId val="115409664"/>
      </c:barChart>
      <c:catAx>
        <c:axId val="115407872"/>
        <c:scaling>
          <c:orientation val="minMax"/>
        </c:scaling>
        <c:delete val="0"/>
        <c:axPos val="b"/>
        <c:numFmt formatCode="General" sourceLinked="0"/>
        <c:majorTickMark val="out"/>
        <c:minorTickMark val="none"/>
        <c:tickLblPos val="nextTo"/>
        <c:txPr>
          <a:bodyPr/>
          <a:lstStyle/>
          <a:p>
            <a:pPr>
              <a:defRPr sz="2000"/>
            </a:pPr>
            <a:endParaRPr lang="ja-JP"/>
          </a:p>
        </c:txPr>
        <c:crossAx val="115409664"/>
        <c:crosses val="autoZero"/>
        <c:auto val="1"/>
        <c:lblAlgn val="ctr"/>
        <c:lblOffset val="100"/>
        <c:noMultiLvlLbl val="0"/>
      </c:catAx>
      <c:valAx>
        <c:axId val="115409664"/>
        <c:scaling>
          <c:orientation val="minMax"/>
        </c:scaling>
        <c:delete val="0"/>
        <c:axPos val="l"/>
        <c:majorGridlines/>
        <c:numFmt formatCode="0%" sourceLinked="0"/>
        <c:majorTickMark val="out"/>
        <c:minorTickMark val="none"/>
        <c:tickLblPos val="nextTo"/>
        <c:txPr>
          <a:bodyPr/>
          <a:lstStyle/>
          <a:p>
            <a:pPr>
              <a:defRPr sz="1800"/>
            </a:pPr>
            <a:endParaRPr lang="ja-JP"/>
          </a:p>
        </c:txPr>
        <c:crossAx val="115407872"/>
        <c:crosses val="autoZero"/>
        <c:crossBetween val="between"/>
      </c:valAx>
    </c:plotArea>
    <c:plotVisOnly val="1"/>
    <c:dispBlanksAs val="gap"/>
    <c:showDLblsOverMax val="0"/>
  </c:chart>
  <c:spPr>
    <a:ln>
      <a:noFill/>
    </a:ln>
  </c:spPr>
  <c:txPr>
    <a:bodyPr/>
    <a:lstStyle/>
    <a:p>
      <a:pPr>
        <a:defRPr sz="1400">
          <a:latin typeface="HG丸ｺﾞｼｯｸM-PRO" panose="020F0600000000000000" pitchFamily="50" charset="-128"/>
          <a:ea typeface="HG丸ｺﾞｼｯｸM-PRO" panose="020F0600000000000000" pitchFamily="50" charset="-128"/>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D1CB0-904B-43D8-BB0B-B353E509EBAA}" type="datetimeFigureOut">
              <a:rPr kumimoji="1" lang="ja-JP" altLang="en-US" smtClean="0"/>
              <a:t>2020/5/14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F9EA7-186D-4650-AB08-D6B1ABA835E0}" type="slidenum">
              <a:rPr kumimoji="1" lang="ja-JP" altLang="en-US" smtClean="0"/>
              <a:t>‹#›</a:t>
            </a:fld>
            <a:endParaRPr kumimoji="1" lang="ja-JP" altLang="en-US"/>
          </a:p>
        </p:txBody>
      </p:sp>
    </p:spTree>
    <p:extLst>
      <p:ext uri="{BB962C8B-B14F-4D97-AF65-F5344CB8AC3E}">
        <p14:creationId xmlns:p14="http://schemas.microsoft.com/office/powerpoint/2010/main" val="25483980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初めに、健康な歯肉の図が表示され、</a:t>
            </a:r>
            <a:endParaRPr kumimoji="1" lang="en-US" altLang="ja-JP" dirty="0" smtClean="0"/>
          </a:p>
          <a:p>
            <a:r>
              <a:rPr kumimoji="1" lang="ja-JP" altLang="en-US" dirty="0" smtClean="0"/>
              <a:t>クリックすると歯肉炎の原因となる歯垢が現れます。</a:t>
            </a:r>
            <a:endParaRPr kumimoji="1" lang="en-US" altLang="ja-JP" dirty="0" smtClean="0"/>
          </a:p>
          <a:p>
            <a:r>
              <a:rPr kumimoji="1" lang="ja-JP" altLang="en-US" dirty="0" smtClean="0"/>
              <a:t>もう一度クリックすると、歯肉が腫れた状態の歯肉炎に変化します。</a:t>
            </a:r>
            <a:endParaRPr kumimoji="1" lang="en-US" altLang="ja-JP" dirty="0" smtClean="0"/>
          </a:p>
          <a:p>
            <a:endParaRPr kumimoji="1" lang="en-US" altLang="ja-JP" dirty="0" smtClean="0"/>
          </a:p>
          <a:p>
            <a:r>
              <a:rPr kumimoji="1" lang="ja-JP" altLang="en-US" dirty="0" smtClean="0"/>
              <a:t>歯肉炎は、歯と歯肉の境目の歯垢（細菌の塊）が原因となり、歯肉が炎症を起こした状態です。</a:t>
            </a:r>
            <a:endParaRPr kumimoji="1" lang="en-US" altLang="ja-JP" dirty="0" smtClean="0"/>
          </a:p>
          <a:p>
            <a:r>
              <a:rPr kumimoji="1" lang="ja-JP" altLang="en-US" dirty="0" smtClean="0"/>
              <a:t>歯を支える骨にはまだ影響はないので、ていねいな歯みがきを続けることで歯</a:t>
            </a:r>
            <a:r>
              <a:rPr kumimoji="1" lang="ja-JP" altLang="en-US" dirty="0" err="1" smtClean="0"/>
              <a:t>ぐきの</a:t>
            </a:r>
            <a:r>
              <a:rPr kumimoji="1" lang="ja-JP" altLang="en-US" dirty="0" smtClean="0"/>
              <a:t>腫れは改善してきます。</a:t>
            </a:r>
            <a:endParaRPr kumimoji="1" lang="en-US" altLang="ja-JP" dirty="0" smtClean="0"/>
          </a:p>
          <a:p>
            <a:r>
              <a:rPr kumimoji="1" lang="ja-JP" altLang="en-US" dirty="0" smtClean="0"/>
              <a:t>口の中の状態に応じた歯磨きをする必要があり、定期的に歯科医院でチェックや指導を受けることが大切です。歯石がついている場合は、歯科医院でとってもらいます。</a:t>
            </a:r>
            <a:endParaRPr kumimoji="1" lang="en-US" altLang="ja-JP" dirty="0" smtClean="0"/>
          </a:p>
          <a:p>
            <a:r>
              <a:rPr kumimoji="1" lang="ja-JP" altLang="en-US" dirty="0" smtClean="0"/>
              <a:t>歯垢の顕微鏡写真が</a:t>
            </a:r>
            <a:endParaRPr kumimoji="1" lang="en-US" altLang="ja-JP" dirty="0" smtClean="0"/>
          </a:p>
          <a:p>
            <a:r>
              <a:rPr kumimoji="1" lang="ja-JP" altLang="en-US" dirty="0" smtClean="0"/>
              <a:t>説明資料　★</a:t>
            </a:r>
            <a:r>
              <a:rPr kumimoji="1" lang="en-US" altLang="ja-JP" dirty="0" smtClean="0"/>
              <a:t>P28,29_</a:t>
            </a:r>
            <a:r>
              <a:rPr kumimoji="1" lang="ja-JP" altLang="en-US" dirty="0" smtClean="0"/>
              <a:t>むし歯の成り立ち（むし歯の進行と脱灰と再石灰化のバランス含む）にありますので、説明スライドとしてご使用いただけます。</a:t>
            </a:r>
            <a:endParaRPr kumimoji="1" lang="en-US" altLang="ja-JP" dirty="0" smtClean="0"/>
          </a:p>
          <a:p>
            <a:r>
              <a:rPr kumimoji="1" lang="ja-JP" altLang="en-US" dirty="0" smtClean="0"/>
              <a:t>　＜思春期女子では＞</a:t>
            </a:r>
            <a:endParaRPr kumimoji="1" lang="en-US" altLang="ja-JP" dirty="0" smtClean="0"/>
          </a:p>
          <a:p>
            <a:r>
              <a:rPr kumimoji="1" lang="ja-JP" altLang="en-US" dirty="0" smtClean="0"/>
              <a:t>女子では、</a:t>
            </a:r>
            <a:r>
              <a:rPr lang="ja-JP" altLang="en-US" dirty="0" smtClean="0">
                <a:effectLst/>
              </a:rPr>
              <a:t>思春期になると卵胞ホルモン・黄体ホルモンが増加するため、血管が拡張し、歯肉炎が起こりやすくなります。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1</a:t>
            </a:fld>
            <a:endParaRPr kumimoji="1" lang="ja-JP" altLang="en-US"/>
          </a:p>
        </p:txBody>
      </p:sp>
    </p:spTree>
    <p:extLst>
      <p:ext uri="{BB962C8B-B14F-4D97-AF65-F5344CB8AC3E}">
        <p14:creationId xmlns:p14="http://schemas.microsoft.com/office/powerpoint/2010/main" val="154251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歯肉の色、形、出血の有無について、児童生徒に予想してもらいながら進めてもいいでしょう。</a:t>
            </a:r>
            <a:endParaRPr kumimoji="1" lang="en-US" altLang="ja-JP" dirty="0" smtClean="0"/>
          </a:p>
          <a:p>
            <a:endParaRPr kumimoji="1" lang="en-US" altLang="ja-JP" dirty="0" smtClean="0"/>
          </a:p>
          <a:p>
            <a:r>
              <a:rPr kumimoji="1" lang="ja-JP" altLang="en-US" dirty="0" smtClean="0"/>
              <a:t>歯肉炎は、「痛い」「歯肉に違和感がある」などの症状がありません。</a:t>
            </a:r>
            <a:endParaRPr kumimoji="1" lang="en-US" altLang="ja-JP" dirty="0" smtClean="0"/>
          </a:p>
          <a:p>
            <a:r>
              <a:rPr kumimoji="1" lang="ja-JP" altLang="en-US" dirty="0" smtClean="0"/>
              <a:t>歯みがきや歯みがき後のうがいで時々血が出ることがある場合は、歯肉炎の可能性が高いです。</a:t>
            </a:r>
            <a:endParaRPr kumimoji="1" lang="en-US" altLang="ja-JP" dirty="0" smtClean="0"/>
          </a:p>
          <a:p>
            <a:r>
              <a:rPr kumimoji="1" lang="ja-JP" altLang="en-US" dirty="0" smtClean="0"/>
              <a:t>痛みなどの症状がなくても、時々歯肉のチェックを行うことで、早期に歯肉炎に気づき、対処できるようになることが大切です。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2</a:t>
            </a:fld>
            <a:endParaRPr kumimoji="1" lang="ja-JP" altLang="en-US"/>
          </a:p>
        </p:txBody>
      </p:sp>
    </p:spTree>
    <p:extLst>
      <p:ext uri="{BB962C8B-B14F-4D97-AF65-F5344CB8AC3E}">
        <p14:creationId xmlns:p14="http://schemas.microsoft.com/office/powerpoint/2010/main" val="176373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歯肉炎は歯肉のみに炎症が起きている状態です。</a:t>
            </a:r>
            <a:endParaRPr kumimoji="1" lang="en-US" altLang="ja-JP" dirty="0" smtClean="0"/>
          </a:p>
          <a:p>
            <a:r>
              <a:rPr kumimoji="1" lang="ja-JP" altLang="en-US" dirty="0" smtClean="0"/>
              <a:t>そのままにしておくと、炎症が歯を支える骨（歯槽骨）まで波及して、骨を溶かし始め、歯周炎に進みます。歯周炎は、</a:t>
            </a:r>
            <a:r>
              <a:rPr kumimoji="1" lang="ja-JP" altLang="en-US" sz="1200" b="0" i="0" u="none" strike="noStrike" kern="1200" baseline="0" dirty="0" smtClean="0">
                <a:solidFill>
                  <a:schemeClr val="tx1"/>
                </a:solidFill>
                <a:latin typeface="+mn-lt"/>
                <a:ea typeface="+mn-ea"/>
                <a:cs typeface="+mn-cs"/>
              </a:rPr>
              <a:t>歯みがきのみでの治療は見込めず，歯科医院での歯石除去や歯肉の治療が必要です。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3</a:t>
            </a:fld>
            <a:endParaRPr kumimoji="1" lang="ja-JP" altLang="en-US"/>
          </a:p>
        </p:txBody>
      </p:sp>
    </p:spTree>
    <p:extLst>
      <p:ext uri="{BB962C8B-B14F-4D97-AF65-F5344CB8AC3E}">
        <p14:creationId xmlns:p14="http://schemas.microsoft.com/office/powerpoint/2010/main" val="160207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グラフを読み取って理解できない学年の場合は、次の</a:t>
            </a:r>
            <a:r>
              <a:rPr kumimoji="1" lang="en-US" altLang="ja-JP" dirty="0" smtClean="0"/>
              <a:t>5</a:t>
            </a:r>
            <a:r>
              <a:rPr kumimoji="1" lang="ja-JP" altLang="en-US" dirty="0" smtClean="0"/>
              <a:t>番スライドをご使用ください。</a:t>
            </a:r>
            <a:endParaRPr kumimoji="1" lang="en-US" altLang="ja-JP" dirty="0" smtClean="0"/>
          </a:p>
          <a:p>
            <a:endParaRPr kumimoji="1" lang="en-US" altLang="ja-JP" dirty="0" smtClean="0"/>
          </a:p>
          <a:p>
            <a:r>
              <a:rPr kumimoji="1" lang="ja-JP" altLang="en-US" dirty="0" smtClean="0"/>
              <a:t>歯周病は早いと高校生頃に発症し、</a:t>
            </a:r>
            <a:endParaRPr kumimoji="1" lang="en-US" altLang="ja-JP" dirty="0" smtClean="0"/>
          </a:p>
          <a:p>
            <a:r>
              <a:rPr kumimoji="1" lang="ja-JP" altLang="en-US" dirty="0" smtClean="0"/>
              <a:t>仙台市では、</a:t>
            </a:r>
            <a:r>
              <a:rPr kumimoji="1" lang="en-US" altLang="ja-JP" dirty="0" smtClean="0"/>
              <a:t>20</a:t>
            </a:r>
            <a:r>
              <a:rPr kumimoji="1" lang="ja-JP" altLang="en-US" dirty="0" smtClean="0"/>
              <a:t>歳ですでに</a:t>
            </a:r>
            <a:r>
              <a:rPr kumimoji="1" lang="en-US" altLang="ja-JP" dirty="0" smtClean="0"/>
              <a:t>10</a:t>
            </a:r>
            <a:r>
              <a:rPr kumimoji="1" lang="ja-JP" altLang="en-US" dirty="0" smtClean="0"/>
              <a:t>人中</a:t>
            </a:r>
            <a:r>
              <a:rPr kumimoji="1" lang="en-US" altLang="ja-JP" dirty="0" smtClean="0"/>
              <a:t>3.5</a:t>
            </a:r>
            <a:r>
              <a:rPr kumimoji="1" lang="ja-JP" altLang="en-US" dirty="0" smtClean="0"/>
              <a:t>人が罹患しています。</a:t>
            </a:r>
            <a:endParaRPr kumimoji="1" lang="en-US" altLang="ja-JP" dirty="0" smtClean="0"/>
          </a:p>
          <a:p>
            <a:r>
              <a:rPr kumimoji="1" lang="ja-JP" altLang="en-US" dirty="0" smtClean="0"/>
              <a:t>（</a:t>
            </a:r>
            <a:r>
              <a:rPr kumimoji="1" lang="en-US" altLang="ja-JP" dirty="0" smtClean="0"/>
              <a:t>H30</a:t>
            </a:r>
            <a:r>
              <a:rPr kumimoji="1" lang="ja-JP" altLang="en-US" dirty="0" smtClean="0"/>
              <a:t>仙台市</a:t>
            </a:r>
            <a:r>
              <a:rPr kumimoji="1" lang="en-US" altLang="ja-JP" dirty="0" smtClean="0"/>
              <a:t>20</a:t>
            </a:r>
            <a:r>
              <a:rPr kumimoji="1" lang="ja-JP" altLang="en-US" dirty="0" smtClean="0"/>
              <a:t>歳のデンタルケアでの歯科健診結果より）</a:t>
            </a:r>
            <a:endParaRPr kumimoji="1" lang="en-US" altLang="ja-JP" dirty="0" smtClean="0"/>
          </a:p>
          <a:p>
            <a:r>
              <a:rPr lang="ja-JP" altLang="en-US" dirty="0" smtClean="0">
                <a:effectLst/>
              </a:rPr>
              <a:t>健康な歯肉を保つためには、学齢期からの予防が大切です</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仙台市では、歯肉炎は学童期で</a:t>
            </a:r>
            <a:r>
              <a:rPr kumimoji="1" lang="en-US" altLang="ja-JP" dirty="0" smtClean="0"/>
              <a:t>40</a:t>
            </a:r>
            <a:r>
              <a:rPr kumimoji="1" lang="ja-JP" altLang="en-US" dirty="0" smtClean="0"/>
              <a:t>％が罹患しています。</a:t>
            </a:r>
            <a:endParaRPr kumimoji="1" lang="en-US" altLang="ja-JP" dirty="0" smtClean="0"/>
          </a:p>
          <a:p>
            <a:r>
              <a:rPr kumimoji="1" lang="ja-JP" altLang="en-US" dirty="0" smtClean="0"/>
              <a:t>学齢期のうちに、歯周病（歯肉炎含む）の知識と、その予防法を知り、実践できるようにすることが望まれます。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4</a:t>
            </a:fld>
            <a:endParaRPr kumimoji="1" lang="ja-JP" altLang="en-US"/>
          </a:p>
        </p:txBody>
      </p:sp>
    </p:spTree>
    <p:extLst>
      <p:ext uri="{BB962C8B-B14F-4D97-AF65-F5344CB8AC3E}">
        <p14:creationId xmlns:p14="http://schemas.microsoft.com/office/powerpoint/2010/main" val="249549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a:t>
            </a:r>
            <a:r>
              <a:rPr kumimoji="1" lang="en-US" altLang="ja-JP" dirty="0" smtClean="0"/>
              <a:t>10</a:t>
            </a:r>
            <a:r>
              <a:rPr kumimoji="1" lang="ja-JP" altLang="en-US" dirty="0" smtClean="0"/>
              <a:t>人の笑顔の青年（</a:t>
            </a:r>
            <a:r>
              <a:rPr kumimoji="1" lang="en-US" altLang="ja-JP" dirty="0" smtClean="0"/>
              <a:t>20</a:t>
            </a:r>
            <a:r>
              <a:rPr kumimoji="1" lang="ja-JP" altLang="en-US" dirty="0" smtClean="0"/>
              <a:t>歳）が表示されます。</a:t>
            </a:r>
            <a:endParaRPr kumimoji="1" lang="en-US" altLang="ja-JP" dirty="0" smtClean="0"/>
          </a:p>
          <a:p>
            <a:r>
              <a:rPr kumimoji="1" lang="ja-JP" altLang="en-US" dirty="0" smtClean="0"/>
              <a:t>ここで、歯周病の人は</a:t>
            </a:r>
            <a:r>
              <a:rPr kumimoji="1" lang="en-US" altLang="ja-JP" dirty="0" smtClean="0"/>
              <a:t>10</a:t>
            </a:r>
            <a:r>
              <a:rPr kumimoji="1" lang="ja-JP" altLang="en-US" dirty="0" smtClean="0"/>
              <a:t>人中何人くらいいるかを考えてもらうことができます。</a:t>
            </a:r>
            <a:endParaRPr kumimoji="1" lang="en-US" altLang="ja-JP" dirty="0" smtClean="0"/>
          </a:p>
          <a:p>
            <a:r>
              <a:rPr kumimoji="1" lang="ja-JP" altLang="en-US" dirty="0" smtClean="0"/>
              <a:t>クリックすると、歯周病の人の表情が変化します。</a:t>
            </a:r>
            <a:endParaRPr kumimoji="1" lang="en-US" altLang="ja-JP" dirty="0" smtClean="0"/>
          </a:p>
          <a:p>
            <a:endParaRPr kumimoji="1" lang="en-US" altLang="ja-JP" dirty="0" smtClean="0"/>
          </a:p>
          <a:p>
            <a:r>
              <a:rPr kumimoji="1" lang="ja-JP" altLang="en-US" dirty="0" smtClean="0"/>
              <a:t>４番スライドのグラフを</a:t>
            </a:r>
            <a:r>
              <a:rPr kumimoji="1" lang="en-US" altLang="ja-JP" dirty="0" smtClean="0"/>
              <a:t>20</a:t>
            </a:r>
            <a:r>
              <a:rPr kumimoji="1" lang="ja-JP" altLang="en-US" dirty="0" smtClean="0"/>
              <a:t>歳の歯周病割合だけ取り出して作成したスライドです。</a:t>
            </a:r>
            <a:endParaRPr kumimoji="1" lang="en-US" altLang="ja-JP" dirty="0" smtClean="0"/>
          </a:p>
          <a:p>
            <a:r>
              <a:rPr kumimoji="1" lang="en-US" altLang="ja-JP" dirty="0" smtClean="0"/>
              <a:t>4</a:t>
            </a:r>
            <a:r>
              <a:rPr kumimoji="1" lang="ja-JP" altLang="en-US" dirty="0" smtClean="0"/>
              <a:t>番か</a:t>
            </a:r>
            <a:r>
              <a:rPr kumimoji="1" lang="en-US" altLang="ja-JP" dirty="0" smtClean="0"/>
              <a:t>5</a:t>
            </a:r>
            <a:r>
              <a:rPr kumimoji="1" lang="ja-JP" altLang="en-US" dirty="0" smtClean="0"/>
              <a:t>番がどちらか選んでご使用ください。</a:t>
            </a:r>
            <a:endParaRPr kumimoji="1" lang="en-US" altLang="ja-JP" dirty="0" smtClean="0"/>
          </a:p>
          <a:p>
            <a:endParaRPr kumimoji="1" lang="en-US" altLang="ja-JP" dirty="0" smtClean="0"/>
          </a:p>
          <a:p>
            <a:r>
              <a:rPr kumimoji="1" lang="ja-JP" altLang="en-US" dirty="0" smtClean="0"/>
              <a:t>歯周病は早いと高校生頃に発症し、</a:t>
            </a:r>
            <a:endParaRPr kumimoji="1" lang="en-US" altLang="ja-JP" dirty="0" smtClean="0"/>
          </a:p>
          <a:p>
            <a:r>
              <a:rPr kumimoji="1" lang="ja-JP" altLang="en-US" dirty="0" smtClean="0"/>
              <a:t>仙台市では、</a:t>
            </a:r>
            <a:r>
              <a:rPr kumimoji="1" lang="en-US" altLang="ja-JP" dirty="0" smtClean="0"/>
              <a:t>20</a:t>
            </a:r>
            <a:r>
              <a:rPr kumimoji="1" lang="ja-JP" altLang="en-US" dirty="0" smtClean="0"/>
              <a:t>歳ですでに</a:t>
            </a:r>
            <a:r>
              <a:rPr kumimoji="1" lang="en-US" altLang="ja-JP" dirty="0" smtClean="0"/>
              <a:t>10</a:t>
            </a:r>
            <a:r>
              <a:rPr kumimoji="1" lang="ja-JP" altLang="en-US" dirty="0" smtClean="0"/>
              <a:t>人中</a:t>
            </a:r>
            <a:r>
              <a:rPr kumimoji="1" lang="en-US" altLang="ja-JP" dirty="0" smtClean="0"/>
              <a:t>3.5</a:t>
            </a:r>
            <a:r>
              <a:rPr kumimoji="1" lang="ja-JP" altLang="en-US" dirty="0" smtClean="0"/>
              <a:t>人が罹患しています。</a:t>
            </a:r>
            <a:endParaRPr kumimoji="1" lang="en-US" altLang="ja-JP" dirty="0" smtClean="0"/>
          </a:p>
          <a:p>
            <a:r>
              <a:rPr kumimoji="1" lang="ja-JP" altLang="en-US" dirty="0" smtClean="0"/>
              <a:t>（</a:t>
            </a:r>
            <a:r>
              <a:rPr kumimoji="1" lang="en-US" altLang="ja-JP" dirty="0" smtClean="0"/>
              <a:t>H30</a:t>
            </a:r>
            <a:r>
              <a:rPr kumimoji="1" lang="ja-JP" altLang="en-US" dirty="0" smtClean="0"/>
              <a:t>仙台市</a:t>
            </a:r>
            <a:r>
              <a:rPr kumimoji="1" lang="en-US" altLang="ja-JP" dirty="0" smtClean="0"/>
              <a:t>20</a:t>
            </a:r>
            <a:r>
              <a:rPr kumimoji="1" lang="ja-JP" altLang="en-US" dirty="0" smtClean="0"/>
              <a:t>歳のデンタルケアでの歯科健診結果より）</a:t>
            </a:r>
            <a:endParaRPr kumimoji="1" lang="en-US" altLang="ja-JP" dirty="0" smtClean="0"/>
          </a:p>
          <a:p>
            <a:r>
              <a:rPr lang="ja-JP" altLang="en-US" dirty="0" smtClean="0">
                <a:effectLst/>
              </a:rPr>
              <a:t>健康な歯肉（歯ぐき）を保つためには、学齢期からの予防が大切です</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仙台市では、歯肉炎は学童期で</a:t>
            </a:r>
            <a:r>
              <a:rPr kumimoji="1" lang="en-US" altLang="ja-JP" dirty="0" smtClean="0"/>
              <a:t>40</a:t>
            </a:r>
            <a:r>
              <a:rPr kumimoji="1" lang="ja-JP" altLang="en-US" dirty="0" smtClean="0"/>
              <a:t>％が罹患しています。</a:t>
            </a:r>
            <a:endParaRPr kumimoji="1" lang="en-US" altLang="ja-JP" dirty="0" smtClean="0"/>
          </a:p>
          <a:p>
            <a:r>
              <a:rPr kumimoji="1" lang="ja-JP" altLang="en-US" dirty="0" smtClean="0"/>
              <a:t>学齢期のうちに、歯周病（歯肉炎含む）の知識と、その予防法を知り、実践できるようにすることが望まれます。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5</a:t>
            </a:fld>
            <a:endParaRPr kumimoji="1" lang="ja-JP" altLang="en-US"/>
          </a:p>
        </p:txBody>
      </p:sp>
    </p:spTree>
    <p:extLst>
      <p:ext uri="{BB962C8B-B14F-4D97-AF65-F5344CB8AC3E}">
        <p14:creationId xmlns:p14="http://schemas.microsoft.com/office/powerpoint/2010/main" val="345420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初めに歯周病と菌血症の図が表示され、</a:t>
            </a:r>
            <a:endParaRPr kumimoji="1" lang="en-US" altLang="ja-JP" dirty="0" smtClean="0"/>
          </a:p>
          <a:p>
            <a:r>
              <a:rPr kumimoji="1" lang="ja-JP" altLang="en-US" dirty="0" smtClean="0"/>
              <a:t>クリックすると心筋梗塞・脳梗塞への経路、さらにクリックすると糖尿病への経路が表示されます。</a:t>
            </a:r>
            <a:endParaRPr kumimoji="1" lang="en-US" altLang="ja-JP" dirty="0" smtClean="0"/>
          </a:p>
          <a:p>
            <a:r>
              <a:rPr kumimoji="1" lang="ja-JP" altLang="en-US" dirty="0" smtClean="0"/>
              <a:t>その他の病気は最後に表示されます。</a:t>
            </a:r>
            <a:endParaRPr kumimoji="1" lang="en-US" altLang="ja-JP" dirty="0" smtClean="0"/>
          </a:p>
          <a:p>
            <a:endParaRPr kumimoji="1" lang="en-US" altLang="ja-JP" dirty="0" smtClean="0"/>
          </a:p>
          <a:p>
            <a:r>
              <a:rPr kumimoji="1" lang="ja-JP" altLang="en-US" dirty="0" smtClean="0"/>
              <a:t>このスライドでは、歯周病は歯が抜けてしまうという口の中だけの問題ではなく、全身の病気と関係があることを説明します。</a:t>
            </a:r>
            <a:endParaRPr kumimoji="1" lang="en-US" altLang="ja-JP" dirty="0" smtClean="0"/>
          </a:p>
          <a:p>
            <a:r>
              <a:rPr kumimoji="1" lang="ja-JP" altLang="en-US" dirty="0" smtClean="0"/>
              <a:t>各病気についての理解が難しい学年については、病気の詳細な説明は必要ないかと思います。</a:t>
            </a:r>
            <a:endParaRPr kumimoji="1" lang="en-US" altLang="ja-JP" dirty="0" smtClean="0"/>
          </a:p>
          <a:p>
            <a:endParaRPr kumimoji="1" lang="en-US" altLang="ja-JP" dirty="0" smtClean="0"/>
          </a:p>
          <a:p>
            <a:r>
              <a:rPr kumimoji="1" lang="ja-JP" altLang="en-US" dirty="0" smtClean="0"/>
              <a:t>＜歯周病と全身の病気との関連について＞</a:t>
            </a:r>
            <a:endParaRPr kumimoji="1" lang="en-US" altLang="ja-JP" dirty="0" smtClean="0"/>
          </a:p>
          <a:p>
            <a:r>
              <a:rPr kumimoji="1" lang="ja-JP" altLang="en-US" dirty="0" smtClean="0"/>
              <a:t>歯周病は全身の病気との関連があることがわかっています。</a:t>
            </a:r>
            <a:endParaRPr kumimoji="1" lang="en-US" altLang="ja-JP" dirty="0" smtClean="0"/>
          </a:p>
          <a:p>
            <a:r>
              <a:rPr kumimoji="1" lang="ja-JP" altLang="en-US" dirty="0" smtClean="0"/>
              <a:t>歯周病部位から歯周病菌や炎症物質が血管を通り全身を回ります。（菌血症）</a:t>
            </a:r>
            <a:endParaRPr kumimoji="1" lang="en-US" altLang="ja-JP" dirty="0" smtClean="0"/>
          </a:p>
          <a:p>
            <a:r>
              <a:rPr kumimoji="1" lang="ja-JP" altLang="en-US" dirty="0" smtClean="0"/>
              <a:t>心臓や脳の血管の内側に、歯周病菌を含む栓ができると心筋梗塞や脳梗塞を引き起こすことがあります。</a:t>
            </a:r>
            <a:endParaRPr kumimoji="1" lang="en-US" altLang="ja-JP" dirty="0" smtClean="0"/>
          </a:p>
          <a:p>
            <a:r>
              <a:rPr kumimoji="1" lang="ja-JP" altLang="en-US" dirty="0" smtClean="0"/>
              <a:t>また、歯周病と糖尿病は相互に影響し合います。（糖尿病は、血液中の糖が増え、眼・腎臓・末梢神経等に悪影響を及ぼし、悪化すると失明したり血液透析や足の切断が必要となることもあります）</a:t>
            </a:r>
            <a:endParaRPr kumimoji="1" lang="en-US" altLang="ja-JP" dirty="0" smtClean="0"/>
          </a:p>
          <a:p>
            <a:r>
              <a:rPr kumimoji="1" lang="ja-JP" altLang="en-US" dirty="0" smtClean="0"/>
              <a:t>他に、内蔵型肥満や関節リウマチ、骨粗しょう症との関連も報告されています。</a:t>
            </a:r>
            <a:endParaRPr kumimoji="1" lang="en-US" altLang="ja-JP" dirty="0" smtClean="0"/>
          </a:p>
          <a:p>
            <a:r>
              <a:rPr kumimoji="1" lang="ja-JP" altLang="en-US" dirty="0" smtClean="0"/>
              <a:t>また、妊婦で歯周病があると、早産や低出生体重児出産のリスクが高いことも言われています。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6</a:t>
            </a:fld>
            <a:endParaRPr kumimoji="1" lang="ja-JP" altLang="en-US"/>
          </a:p>
        </p:txBody>
      </p:sp>
    </p:spTree>
    <p:extLst>
      <p:ext uri="{BB962C8B-B14F-4D97-AF65-F5344CB8AC3E}">
        <p14:creationId xmlns:p14="http://schemas.microsoft.com/office/powerpoint/2010/main" val="160567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１．適切な歯みがき（歯ブラシとデンタルフロス）を行う</a:t>
            </a:r>
          </a:p>
          <a:p>
            <a:r>
              <a:rPr kumimoji="1" lang="ja-JP" altLang="ja-JP" sz="1200" kern="1200" dirty="0" smtClean="0">
                <a:solidFill>
                  <a:schemeClr val="tx1"/>
                </a:solidFill>
                <a:effectLst/>
                <a:latin typeface="+mn-lt"/>
                <a:ea typeface="+mn-ea"/>
                <a:cs typeface="+mn-cs"/>
              </a:rPr>
              <a:t>　歯みがきだけではむし歯予防は十分にはできませんが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歯周病の予防には歯みがきの効果は大きいです。</a:t>
            </a:r>
            <a:r>
              <a:rPr kumimoji="1" lang="ja-JP" altLang="en-US" sz="1200" kern="1200" dirty="0" smtClean="0">
                <a:solidFill>
                  <a:schemeClr val="tx1"/>
                </a:solidFill>
                <a:effectLst/>
                <a:latin typeface="+mn-lt"/>
                <a:ea typeface="+mn-ea"/>
                <a:cs typeface="+mn-cs"/>
              </a:rPr>
              <a:t>歯ブラシは軽い力で</a:t>
            </a:r>
            <a:r>
              <a:rPr kumimoji="1" lang="ja-JP" altLang="ja-JP" sz="1200" kern="1200" dirty="0" smtClean="0">
                <a:solidFill>
                  <a:schemeClr val="tx1"/>
                </a:solidFill>
                <a:effectLst/>
                <a:latin typeface="+mn-lt"/>
                <a:ea typeface="+mn-ea"/>
                <a:cs typeface="+mn-cs"/>
              </a:rPr>
              <a:t>小刻みに</a:t>
            </a:r>
            <a:r>
              <a:rPr kumimoji="1" lang="ja-JP" altLang="en-US" sz="1200" kern="1200" dirty="0" smtClean="0">
                <a:solidFill>
                  <a:schemeClr val="tx1"/>
                </a:solidFill>
                <a:effectLst/>
                <a:latin typeface="+mn-lt"/>
                <a:ea typeface="+mn-ea"/>
                <a:cs typeface="+mn-cs"/>
              </a:rPr>
              <a:t>動かすとよいでしょう。</a:t>
            </a:r>
            <a:r>
              <a:rPr kumimoji="1" lang="ja-JP" altLang="en-US" sz="1200" b="0" i="0" u="none" strike="noStrike" kern="1200" baseline="0" dirty="0" smtClean="0">
                <a:solidFill>
                  <a:schemeClr val="tx1"/>
                </a:solidFill>
                <a:latin typeface="+mn-lt"/>
                <a:ea typeface="+mn-ea"/>
                <a:cs typeface="+mn-cs"/>
              </a:rPr>
              <a:t>毛先で歯と歯の間や歯の根元の歯垢を取り除きます</a:t>
            </a:r>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歯と歯の間を清掃するためのデンタルフロスも重要です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２．喫煙・受動喫煙をしないようにする</a:t>
            </a:r>
          </a:p>
          <a:p>
            <a:r>
              <a:rPr kumimoji="1" lang="ja-JP" altLang="ja-JP" sz="1200" kern="1200" dirty="0" smtClean="0">
                <a:solidFill>
                  <a:schemeClr val="tx1"/>
                </a:solidFill>
                <a:effectLst/>
                <a:latin typeface="+mn-lt"/>
                <a:ea typeface="+mn-ea"/>
                <a:cs typeface="+mn-cs"/>
              </a:rPr>
              <a:t>　タバコは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a:t>
            </a:r>
            <a:r>
              <a:rPr kumimoji="1" lang="ja-JP" altLang="en-US" sz="1200" kern="1200" dirty="0" smtClean="0">
                <a:solidFill>
                  <a:schemeClr val="tx1"/>
                </a:solidFill>
                <a:effectLst/>
                <a:latin typeface="+mn-lt"/>
                <a:ea typeface="+mn-ea"/>
                <a:cs typeface="+mn-cs"/>
              </a:rPr>
              <a:t>肉</a:t>
            </a:r>
            <a:r>
              <a:rPr kumimoji="1" lang="ja-JP" altLang="ja-JP" sz="1200" kern="1200" dirty="0" smtClean="0">
                <a:solidFill>
                  <a:schemeClr val="tx1"/>
                </a:solidFill>
                <a:effectLst/>
                <a:latin typeface="+mn-lt"/>
                <a:ea typeface="+mn-ea"/>
                <a:cs typeface="+mn-cs"/>
              </a:rPr>
              <a:t>の血流を悪化させて歯周病を発生しやすくしたり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悪化させやすくします。</a:t>
            </a:r>
            <a:r>
              <a:rPr kumimoji="1" lang="ja-JP" altLang="en-US" sz="1200" kern="1200" dirty="0" smtClean="0">
                <a:solidFill>
                  <a:schemeClr val="tx1"/>
                </a:solidFill>
                <a:effectLst/>
                <a:latin typeface="+mn-lt"/>
                <a:ea typeface="+mn-ea"/>
                <a:cs typeface="+mn-cs"/>
              </a:rPr>
              <a:t>新型タバコ（</a:t>
            </a:r>
            <a:r>
              <a:rPr kumimoji="1" lang="ja-JP" altLang="ja-JP" sz="1200" kern="1200" dirty="0" smtClean="0">
                <a:solidFill>
                  <a:schemeClr val="tx1"/>
                </a:solidFill>
                <a:effectLst/>
                <a:latin typeface="+mn-lt"/>
                <a:ea typeface="+mn-ea"/>
                <a:cs typeface="+mn-cs"/>
              </a:rPr>
              <a:t>加熱式タバコ</a:t>
            </a:r>
            <a:r>
              <a:rPr kumimoji="1" lang="ja-JP" altLang="en-US" sz="1200" kern="1200" dirty="0" smtClean="0">
                <a:solidFill>
                  <a:schemeClr val="tx1"/>
                </a:solidFill>
                <a:effectLst/>
                <a:latin typeface="+mn-lt"/>
                <a:ea typeface="+mn-ea"/>
                <a:cs typeface="+mn-cs"/>
              </a:rPr>
              <a:t>、電子</a:t>
            </a:r>
            <a:r>
              <a:rPr kumimoji="1" lang="ja-JP" altLang="ja-JP" sz="1200" kern="1200" dirty="0" smtClean="0">
                <a:solidFill>
                  <a:schemeClr val="tx1"/>
                </a:solidFill>
                <a:effectLst/>
                <a:latin typeface="+mn-lt"/>
                <a:ea typeface="+mn-ea"/>
                <a:cs typeface="+mn-cs"/>
              </a:rPr>
              <a:t>タバコ</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でも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歯周病のリスクになると考えられています。また</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自分は吸わなくても</a:t>
            </a:r>
            <a:r>
              <a:rPr kumimoji="1" lang="ja-JP" altLang="en-US" sz="1200" kern="1200" dirty="0" smtClean="0">
                <a:solidFill>
                  <a:schemeClr val="tx1"/>
                </a:solidFill>
                <a:effectLst/>
                <a:latin typeface="+mn-lt"/>
                <a:ea typeface="+mn-ea"/>
                <a:cs typeface="+mn-cs"/>
              </a:rPr>
              <a:t>他</a:t>
            </a:r>
            <a:r>
              <a:rPr kumimoji="1" lang="ja-JP" altLang="ja-JP" sz="1200" kern="1200" dirty="0" smtClean="0">
                <a:solidFill>
                  <a:schemeClr val="tx1"/>
                </a:solidFill>
                <a:effectLst/>
                <a:latin typeface="+mn-lt"/>
                <a:ea typeface="+mn-ea"/>
                <a:cs typeface="+mn-cs"/>
              </a:rPr>
              <a:t>の人のタバコの煙を吸ってしまう受動喫煙でも歯周病が悪化することが報告されています。</a:t>
            </a:r>
            <a:r>
              <a:rPr lang="ja-JP" altLang="en-US" dirty="0" smtClean="0">
                <a:effectLst/>
              </a:rPr>
              <a:t>　家族でたばこの害について話し合う契機に歯周病予防の話題を取り入れることもできます。。</a:t>
            </a:r>
            <a:endParaRPr lang="en-US" altLang="ja-JP" dirty="0" smtClean="0">
              <a:effectLst/>
            </a:endParaRPr>
          </a:p>
          <a:p>
            <a:r>
              <a:rPr kumimoji="1" lang="ja-JP" altLang="ja-JP" sz="1200" kern="1200" dirty="0" smtClean="0">
                <a:solidFill>
                  <a:schemeClr val="tx1"/>
                </a:solidFill>
                <a:effectLst/>
                <a:latin typeface="+mn-lt"/>
                <a:ea typeface="+mn-ea"/>
                <a:cs typeface="+mn-cs"/>
              </a:rPr>
              <a:t>３．かかりつけ歯科医で定期的なお口のチェックを受け</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必要に応じて</a:t>
            </a:r>
            <a:r>
              <a:rPr kumimoji="1" lang="en-US" altLang="ja-JP" sz="1200" kern="1200" dirty="0" smtClean="0">
                <a:solidFill>
                  <a:schemeClr val="tx1"/>
                </a:solidFill>
                <a:effectLst/>
                <a:latin typeface="+mn-lt"/>
                <a:ea typeface="+mn-ea"/>
                <a:cs typeface="+mn-cs"/>
              </a:rPr>
              <a:t>PMTC</a:t>
            </a:r>
            <a:r>
              <a:rPr kumimoji="1" lang="ja-JP" altLang="ja-JP" sz="1200" kern="1200" dirty="0" smtClean="0">
                <a:solidFill>
                  <a:schemeClr val="tx1"/>
                </a:solidFill>
                <a:effectLst/>
                <a:latin typeface="+mn-lt"/>
                <a:ea typeface="+mn-ea"/>
                <a:cs typeface="+mn-cs"/>
              </a:rPr>
              <a:t>を受ける</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歯の</a:t>
            </a:r>
            <a:r>
              <a:rPr kumimoji="1" lang="ja-JP" altLang="en-US" sz="1200" kern="1200" dirty="0" smtClean="0">
                <a:solidFill>
                  <a:schemeClr val="tx1"/>
                </a:solidFill>
                <a:effectLst/>
                <a:latin typeface="+mn-lt"/>
                <a:ea typeface="+mn-ea"/>
                <a:cs typeface="+mn-cs"/>
              </a:rPr>
              <a:t>汚れ</a:t>
            </a:r>
            <a:r>
              <a:rPr kumimoji="1" lang="ja-JP" altLang="ja-JP" sz="1200" kern="1200" dirty="0" smtClean="0">
                <a:solidFill>
                  <a:schemeClr val="tx1"/>
                </a:solidFill>
                <a:effectLst/>
                <a:latin typeface="+mn-lt"/>
                <a:ea typeface="+mn-ea"/>
                <a:cs typeface="+mn-cs"/>
              </a:rPr>
              <a:t>である</a:t>
            </a:r>
            <a:r>
              <a:rPr kumimoji="1" lang="ja-JP" altLang="en-US" sz="1200" kern="1200" dirty="0" smtClean="0">
                <a:solidFill>
                  <a:schemeClr val="tx1"/>
                </a:solidFill>
                <a:effectLst/>
                <a:latin typeface="+mn-lt"/>
                <a:ea typeface="+mn-ea"/>
                <a:cs typeface="+mn-cs"/>
              </a:rPr>
              <a:t>歯垢</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プラーク</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古くなると</a:t>
            </a:r>
            <a:r>
              <a:rPr kumimoji="1" lang="ja-JP" altLang="en-US" sz="1200" kern="1200" dirty="0" smtClean="0">
                <a:solidFill>
                  <a:schemeClr val="tx1"/>
                </a:solidFill>
                <a:effectLst/>
                <a:latin typeface="+mn-lt"/>
                <a:ea typeface="+mn-ea"/>
                <a:cs typeface="+mn-cs"/>
              </a:rPr>
              <a:t>唾液</a:t>
            </a:r>
            <a:r>
              <a:rPr kumimoji="1" lang="ja-JP" altLang="ja-JP" sz="1200" kern="1200" dirty="0" smtClean="0">
                <a:solidFill>
                  <a:schemeClr val="tx1"/>
                </a:solidFill>
                <a:effectLst/>
                <a:latin typeface="+mn-lt"/>
                <a:ea typeface="+mn-ea"/>
                <a:cs typeface="+mn-cs"/>
              </a:rPr>
              <a:t>に含まれるカルシウムが沈着して固まります。これ</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歯石</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。歯石は硬いため</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歯ブラシでは取り除くことができません。歯石の中にも細菌がいるので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歯周病の大きな原因になります。定期的に歯科医院でお口のチェック</a:t>
            </a:r>
            <a:r>
              <a:rPr kumimoji="1" lang="ja-JP" altLang="en-US" sz="1200" kern="1200" dirty="0" smtClean="0">
                <a:solidFill>
                  <a:schemeClr val="tx1"/>
                </a:solidFill>
                <a:effectLst/>
                <a:latin typeface="+mn-lt"/>
                <a:ea typeface="+mn-ea"/>
                <a:cs typeface="+mn-cs"/>
              </a:rPr>
              <a:t>や、</a:t>
            </a:r>
            <a:r>
              <a:rPr kumimoji="1" lang="ja-JP" altLang="ja-JP" sz="1200" kern="1200" dirty="0" smtClean="0">
                <a:solidFill>
                  <a:schemeClr val="tx1"/>
                </a:solidFill>
                <a:effectLst/>
                <a:latin typeface="+mn-lt"/>
                <a:ea typeface="+mn-ea"/>
                <a:cs typeface="+mn-cs"/>
              </a:rPr>
              <a:t>歯石や</a:t>
            </a:r>
            <a:r>
              <a:rPr kumimoji="1" lang="ja-JP" altLang="en-US" sz="1200" kern="1200" dirty="0" smtClean="0">
                <a:solidFill>
                  <a:schemeClr val="tx1"/>
                </a:solidFill>
                <a:effectLst/>
                <a:latin typeface="+mn-lt"/>
                <a:ea typeface="+mn-ea"/>
                <a:cs typeface="+mn-cs"/>
              </a:rPr>
              <a:t>歯垢</a:t>
            </a:r>
            <a:r>
              <a:rPr kumimoji="1" lang="ja-JP" altLang="ja-JP" sz="1200" kern="1200" dirty="0" smtClean="0">
                <a:solidFill>
                  <a:schemeClr val="tx1"/>
                </a:solidFill>
                <a:effectLst/>
                <a:latin typeface="+mn-lt"/>
                <a:ea typeface="+mn-ea"/>
                <a:cs typeface="+mn-cs"/>
              </a:rPr>
              <a:t>を取り除く「</a:t>
            </a:r>
            <a:r>
              <a:rPr kumimoji="1" lang="en-US" altLang="ja-JP" sz="1200" kern="1200" dirty="0" smtClean="0">
                <a:solidFill>
                  <a:schemeClr val="tx1"/>
                </a:solidFill>
                <a:effectLst/>
                <a:latin typeface="+mn-lt"/>
                <a:ea typeface="+mn-ea"/>
                <a:cs typeface="+mn-cs"/>
              </a:rPr>
              <a:t>PMTC</a:t>
            </a:r>
            <a:r>
              <a:rPr kumimoji="1" lang="ja-JP" altLang="ja-JP" sz="1200" kern="1200" dirty="0" smtClean="0">
                <a:solidFill>
                  <a:schemeClr val="tx1"/>
                </a:solidFill>
                <a:effectLst/>
                <a:latin typeface="+mn-lt"/>
                <a:ea typeface="+mn-ea"/>
                <a:cs typeface="+mn-cs"/>
              </a:rPr>
              <a:t>」を受けましょう。</a:t>
            </a:r>
          </a:p>
          <a:p>
            <a:r>
              <a:rPr kumimoji="1" lang="en-US" altLang="ja-JP" sz="1200" kern="1200" dirty="0" smtClean="0">
                <a:solidFill>
                  <a:schemeClr val="tx1"/>
                </a:solidFill>
                <a:effectLst/>
                <a:latin typeface="+mn-lt"/>
                <a:ea typeface="+mn-ea"/>
                <a:cs typeface="+mn-cs"/>
              </a:rPr>
              <a:t> PMTC(Professional Mechanical Tooth Cleaning)=</a:t>
            </a:r>
            <a:r>
              <a:rPr kumimoji="1" lang="ja-JP" altLang="ja-JP" sz="1200" kern="1200" dirty="0" smtClean="0">
                <a:solidFill>
                  <a:schemeClr val="tx1"/>
                </a:solidFill>
                <a:effectLst/>
                <a:latin typeface="+mn-lt"/>
                <a:ea typeface="+mn-ea"/>
                <a:cs typeface="+mn-cs"/>
              </a:rPr>
              <a:t>歯科医院で行なわれる専門家による機械を使用した徹底した歯面清掃 </a:t>
            </a:r>
          </a:p>
          <a:p>
            <a:r>
              <a:rPr kumimoji="1" lang="ja-JP" altLang="ja-JP" sz="1200" kern="1200" dirty="0" smtClean="0">
                <a:solidFill>
                  <a:schemeClr val="tx1"/>
                </a:solidFill>
                <a:effectLst/>
                <a:latin typeface="+mn-lt"/>
                <a:ea typeface="+mn-ea"/>
                <a:cs typeface="+mn-cs"/>
              </a:rPr>
              <a:t>４．バランスのよい食生活</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睡眠不足などのストレスを減らす</a:t>
            </a:r>
          </a:p>
          <a:p>
            <a:r>
              <a:rPr kumimoji="1" lang="ja-JP" altLang="ja-JP" sz="1200" kern="1200" dirty="0" smtClean="0">
                <a:solidFill>
                  <a:schemeClr val="tx1"/>
                </a:solidFill>
                <a:effectLst/>
                <a:latin typeface="+mn-lt"/>
                <a:ea typeface="+mn-ea"/>
                <a:cs typeface="+mn-cs"/>
              </a:rPr>
              <a:t>　栄養バランスの良い食事をとることは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歯周病の予防に有用だと考えられています。また</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過労や睡眠不足</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心労などのストレスが歯周病を悪化させる場合があります。</a:t>
            </a:r>
            <a:endParaRPr kumimoji="1" lang="en-US" altLang="ja-JP" sz="1200" kern="1200" dirty="0" smtClean="0">
              <a:solidFill>
                <a:schemeClr val="tx1"/>
              </a:solidFill>
              <a:effectLst/>
              <a:latin typeface="+mn-lt"/>
              <a:ea typeface="+mn-ea"/>
              <a:cs typeface="+mn-cs"/>
            </a:endParaRPr>
          </a:p>
          <a:p>
            <a:r>
              <a:rPr lang="ja-JP" altLang="en-US" dirty="0" smtClean="0">
                <a:effectLst/>
              </a:rPr>
              <a:t>　歯垢は細菌が糖類を利用して増加することが理解できれば、間食を控え</a:t>
            </a:r>
            <a:r>
              <a:rPr lang="en-US" altLang="ja-JP" dirty="0" smtClean="0">
                <a:effectLst/>
              </a:rPr>
              <a:t>1</a:t>
            </a:r>
            <a:r>
              <a:rPr lang="ja-JP" altLang="en-US" dirty="0" smtClean="0">
                <a:effectLst/>
              </a:rPr>
              <a:t>日</a:t>
            </a:r>
            <a:r>
              <a:rPr lang="en-US" altLang="ja-JP" dirty="0" smtClean="0">
                <a:effectLst/>
              </a:rPr>
              <a:t>3</a:t>
            </a:r>
            <a:r>
              <a:rPr lang="ja-JP" altLang="en-US" dirty="0" smtClean="0">
                <a:effectLst/>
              </a:rPr>
              <a:t>回の食事を規則正しく摂ることの大切さに気付くでしょう。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7</a:t>
            </a:fld>
            <a:endParaRPr kumimoji="1" lang="ja-JP" altLang="en-US"/>
          </a:p>
        </p:txBody>
      </p:sp>
    </p:spTree>
    <p:extLst>
      <p:ext uri="{BB962C8B-B14F-4D97-AF65-F5344CB8AC3E}">
        <p14:creationId xmlns:p14="http://schemas.microsoft.com/office/powerpoint/2010/main" val="45481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歯肉炎の原因は、歯と歯肉の境目と歯と歯の間の歯垢です。</a:t>
            </a:r>
            <a:endParaRPr kumimoji="1" lang="en-US" altLang="ja-JP" dirty="0" smtClean="0"/>
          </a:p>
          <a:p>
            <a:r>
              <a:rPr kumimoji="1" lang="ja-JP" altLang="en-US" dirty="0" smtClean="0"/>
              <a:t>①歯と歯肉の境目の歯垢</a:t>
            </a:r>
            <a:endParaRPr kumimoji="1" lang="en-US" altLang="ja-JP" dirty="0" smtClean="0"/>
          </a:p>
          <a:p>
            <a:r>
              <a:rPr kumimoji="1" lang="ja-JP" altLang="en-US" dirty="0" smtClean="0"/>
              <a:t>歯ブラシの毛先が歯と歯肉の境目に当たっていることを鏡で確認しながらみがくと、きれいに磨けます。軽い力で</a:t>
            </a:r>
            <a:r>
              <a:rPr kumimoji="1" lang="en-US" altLang="ja-JP" dirty="0" smtClean="0"/>
              <a:t>1</a:t>
            </a:r>
            <a:r>
              <a:rPr kumimoji="1" lang="ja-JP" altLang="en-US" dirty="0" smtClean="0"/>
              <a:t>か所</a:t>
            </a:r>
            <a:r>
              <a:rPr kumimoji="1" lang="en-US" altLang="ja-JP" dirty="0" smtClean="0"/>
              <a:t>20</a:t>
            </a:r>
            <a:r>
              <a:rPr kumimoji="1" lang="ja-JP" altLang="en-US" dirty="0" smtClean="0"/>
              <a:t>回くらい小刻みに動かすのが理想的です。</a:t>
            </a:r>
            <a:endParaRPr kumimoji="1" lang="en-US" altLang="ja-JP" dirty="0" smtClean="0"/>
          </a:p>
          <a:p>
            <a:r>
              <a:rPr kumimoji="1" lang="ja-JP" altLang="en-US" dirty="0" smtClean="0"/>
              <a:t>②歯と歯の間の歯垢</a:t>
            </a:r>
            <a:endParaRPr kumimoji="1" lang="en-US" altLang="ja-JP" dirty="0" smtClean="0"/>
          </a:p>
          <a:p>
            <a:r>
              <a:rPr kumimoji="1" lang="ja-JP" altLang="en-US" dirty="0" smtClean="0"/>
              <a:t>歯と歯の間の歯垢は歯ブラシだけでは落としきれません。デンタルフロスなどの補助的清掃用具の使用が必要です。</a:t>
            </a:r>
            <a:endParaRPr kumimoji="1" lang="en-US" altLang="ja-JP" dirty="0" smtClean="0"/>
          </a:p>
          <a:p>
            <a:endParaRPr kumimoji="1" lang="en-US" altLang="ja-JP" dirty="0" smtClean="0"/>
          </a:p>
          <a:p>
            <a:r>
              <a:rPr kumimoji="1" lang="ja-JP" altLang="en-US" dirty="0" smtClean="0"/>
              <a:t>歯みがきの方法とデンタルフロスの使い方は</a:t>
            </a:r>
            <a:endParaRPr kumimoji="1" lang="en-US" altLang="ja-JP" dirty="0" smtClean="0"/>
          </a:p>
          <a:p>
            <a:r>
              <a:rPr kumimoji="1" lang="ja-JP" altLang="en-US" dirty="0" smtClean="0"/>
              <a:t>ダウンロード資料　★歯ブラシとデンタルフロスの使い方　を使用できます。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8</a:t>
            </a:fld>
            <a:endParaRPr kumimoji="1" lang="ja-JP" altLang="en-US"/>
          </a:p>
        </p:txBody>
      </p:sp>
    </p:spTree>
    <p:extLst>
      <p:ext uri="{BB962C8B-B14F-4D97-AF65-F5344CB8AC3E}">
        <p14:creationId xmlns:p14="http://schemas.microsoft.com/office/powerpoint/2010/main" val="323109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407892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36960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2884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28857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94607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243887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14035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406801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50693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332613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E1322-50A7-4E1B-88A3-D9F18B9D2CA2}"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295637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E1322-50A7-4E1B-88A3-D9F18B9D2CA2}" type="datetimeFigureOut">
              <a:rPr kumimoji="1" lang="ja-JP" altLang="en-US" smtClean="0"/>
              <a:t>2020/5/14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3554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2.bp.blogspot.com/-2RvBSauaQCI/Ufj1Cj2vC8I/AAAAAAAAWks/KH2Qfs_LHZ8/s800/baikin_genki.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3.bp.blogspot.com/-eHbOsQvlMqg/VZ-PKUoFOBI/AAAAAAAAvCE/LjW60S46TWc/s800/boy_shock.png" TargetMode="Externa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2.bp.blogspot.com/-ep12Xrtf_Vg/UvTeQ8TpcvI/AAAAAAAAdmY/FZlvVMv0pPc/s800/roujin_sinzouhossa.png" TargetMode="External"/><Relationship Id="rId3" Type="http://schemas.openxmlformats.org/officeDocument/2006/relationships/hyperlink" Target="http://3.bp.blogspot.com/-3U1Li9qwApw/VGLMaZpYvZI/AAAAAAAApAM/OVeAlTmTulA/s800/himan07_ojisan.png" TargetMode="External"/><Relationship Id="rId7" Type="http://schemas.openxmlformats.org/officeDocument/2006/relationships/hyperlink" Target="http://2.bp.blogspot.com/-2RvBSauaQCI/Ufj1Cj2vC8I/AAAAAAAAWks/KH2Qfs_LHZ8/s800/baikin_genki.png" TargetMode="External"/><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hyperlink" Target="http://1.bp.blogspot.com/-LLzdYh42InU/VdLr6QF6LoI/AAAAAAAAwz0/_a86lm1TuOQ/s800/sick_noukousoku.png" TargetMode="External"/><Relationship Id="rId5" Type="http://schemas.openxmlformats.org/officeDocument/2006/relationships/hyperlink" Target="http://4.bp.blogspot.com/-FFI81hcLm08/VoziKy7ZRWI/AAAAAAAA2sI/zsB_6RGY6S0/s800/haguki_shisyuubyou.png" TargetMode="External"/><Relationship Id="rId1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3.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フリーフォーム 36"/>
          <p:cNvSpPr/>
          <p:nvPr/>
        </p:nvSpPr>
        <p:spPr>
          <a:xfrm>
            <a:off x="3117678" y="3826948"/>
            <a:ext cx="4093108" cy="2642713"/>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 name="connsiteX0" fmla="*/ 0 w 959826"/>
              <a:gd name="connsiteY0" fmla="*/ 600075 h 622111"/>
              <a:gd name="connsiteX1" fmla="*/ 80962 w 959826"/>
              <a:gd name="connsiteY1" fmla="*/ 119062 h 622111"/>
              <a:gd name="connsiteX2" fmla="*/ 109537 w 959826"/>
              <a:gd name="connsiteY2" fmla="*/ 57150 h 622111"/>
              <a:gd name="connsiteX3" fmla="*/ 166687 w 959826"/>
              <a:gd name="connsiteY3" fmla="*/ 33337 h 622111"/>
              <a:gd name="connsiteX4" fmla="*/ 219075 w 959826"/>
              <a:gd name="connsiteY4" fmla="*/ 61912 h 622111"/>
              <a:gd name="connsiteX5" fmla="*/ 219075 w 959826"/>
              <a:gd name="connsiteY5" fmla="*/ 61912 h 622111"/>
              <a:gd name="connsiteX6" fmla="*/ 661987 w 959826"/>
              <a:gd name="connsiteY6" fmla="*/ 52387 h 622111"/>
              <a:gd name="connsiteX7" fmla="*/ 700087 w 959826"/>
              <a:gd name="connsiteY7" fmla="*/ 0 h 622111"/>
              <a:gd name="connsiteX8" fmla="*/ 757237 w 959826"/>
              <a:gd name="connsiteY8" fmla="*/ 9525 h 622111"/>
              <a:gd name="connsiteX9" fmla="*/ 795337 w 959826"/>
              <a:gd name="connsiteY9" fmla="*/ 85725 h 622111"/>
              <a:gd name="connsiteX10" fmla="*/ 959826 w 959826"/>
              <a:gd name="connsiteY10" fmla="*/ 622111 h 622111"/>
              <a:gd name="connsiteX0" fmla="*/ 0 w 959826"/>
              <a:gd name="connsiteY0" fmla="*/ 600075 h 622111"/>
              <a:gd name="connsiteX1" fmla="*/ 80962 w 959826"/>
              <a:gd name="connsiteY1" fmla="*/ 119062 h 622111"/>
              <a:gd name="connsiteX2" fmla="*/ 109537 w 959826"/>
              <a:gd name="connsiteY2" fmla="*/ 57150 h 622111"/>
              <a:gd name="connsiteX3" fmla="*/ 166687 w 959826"/>
              <a:gd name="connsiteY3" fmla="*/ 33337 h 622111"/>
              <a:gd name="connsiteX4" fmla="*/ 219075 w 959826"/>
              <a:gd name="connsiteY4" fmla="*/ 61912 h 622111"/>
              <a:gd name="connsiteX5" fmla="*/ 219075 w 959826"/>
              <a:gd name="connsiteY5" fmla="*/ 61912 h 622111"/>
              <a:gd name="connsiteX6" fmla="*/ 661987 w 959826"/>
              <a:gd name="connsiteY6" fmla="*/ 52387 h 622111"/>
              <a:gd name="connsiteX7" fmla="*/ 700087 w 959826"/>
              <a:gd name="connsiteY7" fmla="*/ 0 h 622111"/>
              <a:gd name="connsiteX8" fmla="*/ 757237 w 959826"/>
              <a:gd name="connsiteY8" fmla="*/ 9525 h 622111"/>
              <a:gd name="connsiteX9" fmla="*/ 853951 w 959826"/>
              <a:gd name="connsiteY9" fmla="*/ 274036 h 622111"/>
              <a:gd name="connsiteX10" fmla="*/ 959826 w 959826"/>
              <a:gd name="connsiteY10" fmla="*/ 622111 h 622111"/>
              <a:gd name="connsiteX0" fmla="*/ 0 w 959826"/>
              <a:gd name="connsiteY0" fmla="*/ 600075 h 622111"/>
              <a:gd name="connsiteX1" fmla="*/ 80962 w 959826"/>
              <a:gd name="connsiteY1" fmla="*/ 119062 h 622111"/>
              <a:gd name="connsiteX2" fmla="*/ 109537 w 959826"/>
              <a:gd name="connsiteY2" fmla="*/ 57150 h 622111"/>
              <a:gd name="connsiteX3" fmla="*/ 166687 w 959826"/>
              <a:gd name="connsiteY3" fmla="*/ 33337 h 622111"/>
              <a:gd name="connsiteX4" fmla="*/ 219075 w 959826"/>
              <a:gd name="connsiteY4" fmla="*/ 61912 h 622111"/>
              <a:gd name="connsiteX5" fmla="*/ 219075 w 959826"/>
              <a:gd name="connsiteY5" fmla="*/ 61912 h 622111"/>
              <a:gd name="connsiteX6" fmla="*/ 661987 w 959826"/>
              <a:gd name="connsiteY6" fmla="*/ 52387 h 622111"/>
              <a:gd name="connsiteX7" fmla="*/ 700087 w 959826"/>
              <a:gd name="connsiteY7" fmla="*/ 0 h 622111"/>
              <a:gd name="connsiteX8" fmla="*/ 757237 w 959826"/>
              <a:gd name="connsiteY8" fmla="*/ 9525 h 622111"/>
              <a:gd name="connsiteX9" fmla="*/ 803011 w 959826"/>
              <a:gd name="connsiteY9" fmla="*/ 128462 h 622111"/>
              <a:gd name="connsiteX10" fmla="*/ 853951 w 959826"/>
              <a:gd name="connsiteY10" fmla="*/ 274036 h 622111"/>
              <a:gd name="connsiteX11" fmla="*/ 959826 w 959826"/>
              <a:gd name="connsiteY11" fmla="*/ 622111 h 622111"/>
              <a:gd name="connsiteX0" fmla="*/ 0 w 959826"/>
              <a:gd name="connsiteY0" fmla="*/ 600075 h 622111"/>
              <a:gd name="connsiteX1" fmla="*/ 80962 w 959826"/>
              <a:gd name="connsiteY1" fmla="*/ 119062 h 622111"/>
              <a:gd name="connsiteX2" fmla="*/ 109537 w 959826"/>
              <a:gd name="connsiteY2" fmla="*/ 57150 h 622111"/>
              <a:gd name="connsiteX3" fmla="*/ 166687 w 959826"/>
              <a:gd name="connsiteY3" fmla="*/ 33337 h 622111"/>
              <a:gd name="connsiteX4" fmla="*/ 219075 w 959826"/>
              <a:gd name="connsiteY4" fmla="*/ 61912 h 622111"/>
              <a:gd name="connsiteX5" fmla="*/ 219075 w 959826"/>
              <a:gd name="connsiteY5" fmla="*/ 61912 h 622111"/>
              <a:gd name="connsiteX6" fmla="*/ 661987 w 959826"/>
              <a:gd name="connsiteY6" fmla="*/ 52387 h 622111"/>
              <a:gd name="connsiteX7" fmla="*/ 700087 w 959826"/>
              <a:gd name="connsiteY7" fmla="*/ 0 h 622111"/>
              <a:gd name="connsiteX8" fmla="*/ 757237 w 959826"/>
              <a:gd name="connsiteY8" fmla="*/ 9525 h 622111"/>
              <a:gd name="connsiteX9" fmla="*/ 806674 w 959826"/>
              <a:gd name="connsiteY9" fmla="*/ 118190 h 622111"/>
              <a:gd name="connsiteX10" fmla="*/ 853951 w 959826"/>
              <a:gd name="connsiteY10" fmla="*/ 274036 h 622111"/>
              <a:gd name="connsiteX11" fmla="*/ 959826 w 959826"/>
              <a:gd name="connsiteY11" fmla="*/ 622111 h 622111"/>
              <a:gd name="connsiteX0" fmla="*/ 0 w 1033094"/>
              <a:gd name="connsiteY0" fmla="*/ 630890 h 630890"/>
              <a:gd name="connsiteX1" fmla="*/ 154230 w 1033094"/>
              <a:gd name="connsiteY1" fmla="*/ 119062 h 630890"/>
              <a:gd name="connsiteX2" fmla="*/ 182805 w 1033094"/>
              <a:gd name="connsiteY2" fmla="*/ 57150 h 630890"/>
              <a:gd name="connsiteX3" fmla="*/ 239955 w 1033094"/>
              <a:gd name="connsiteY3" fmla="*/ 33337 h 630890"/>
              <a:gd name="connsiteX4" fmla="*/ 292343 w 1033094"/>
              <a:gd name="connsiteY4" fmla="*/ 61912 h 630890"/>
              <a:gd name="connsiteX5" fmla="*/ 292343 w 1033094"/>
              <a:gd name="connsiteY5" fmla="*/ 61912 h 630890"/>
              <a:gd name="connsiteX6" fmla="*/ 735255 w 1033094"/>
              <a:gd name="connsiteY6" fmla="*/ 52387 h 630890"/>
              <a:gd name="connsiteX7" fmla="*/ 773355 w 1033094"/>
              <a:gd name="connsiteY7" fmla="*/ 0 h 630890"/>
              <a:gd name="connsiteX8" fmla="*/ 830505 w 1033094"/>
              <a:gd name="connsiteY8" fmla="*/ 9525 h 630890"/>
              <a:gd name="connsiteX9" fmla="*/ 879942 w 1033094"/>
              <a:gd name="connsiteY9" fmla="*/ 118190 h 630890"/>
              <a:gd name="connsiteX10" fmla="*/ 927219 w 1033094"/>
              <a:gd name="connsiteY10" fmla="*/ 274036 h 630890"/>
              <a:gd name="connsiteX11" fmla="*/ 1033094 w 1033094"/>
              <a:gd name="connsiteY11" fmla="*/ 622111 h 630890"/>
              <a:gd name="connsiteX0" fmla="*/ 0 w 1033094"/>
              <a:gd name="connsiteY0" fmla="*/ 630890 h 630890"/>
              <a:gd name="connsiteX1" fmla="*/ 73636 w 1033094"/>
              <a:gd name="connsiteY1" fmla="*/ 303949 h 630890"/>
              <a:gd name="connsiteX2" fmla="*/ 182805 w 1033094"/>
              <a:gd name="connsiteY2" fmla="*/ 57150 h 630890"/>
              <a:gd name="connsiteX3" fmla="*/ 239955 w 1033094"/>
              <a:gd name="connsiteY3" fmla="*/ 33337 h 630890"/>
              <a:gd name="connsiteX4" fmla="*/ 292343 w 1033094"/>
              <a:gd name="connsiteY4" fmla="*/ 61912 h 630890"/>
              <a:gd name="connsiteX5" fmla="*/ 292343 w 1033094"/>
              <a:gd name="connsiteY5" fmla="*/ 61912 h 630890"/>
              <a:gd name="connsiteX6" fmla="*/ 735255 w 1033094"/>
              <a:gd name="connsiteY6" fmla="*/ 52387 h 630890"/>
              <a:gd name="connsiteX7" fmla="*/ 773355 w 1033094"/>
              <a:gd name="connsiteY7" fmla="*/ 0 h 630890"/>
              <a:gd name="connsiteX8" fmla="*/ 830505 w 1033094"/>
              <a:gd name="connsiteY8" fmla="*/ 9525 h 630890"/>
              <a:gd name="connsiteX9" fmla="*/ 879942 w 1033094"/>
              <a:gd name="connsiteY9" fmla="*/ 118190 h 630890"/>
              <a:gd name="connsiteX10" fmla="*/ 927219 w 1033094"/>
              <a:gd name="connsiteY10" fmla="*/ 274036 h 630890"/>
              <a:gd name="connsiteX11" fmla="*/ 1033094 w 1033094"/>
              <a:gd name="connsiteY11" fmla="*/ 622111 h 630890"/>
              <a:gd name="connsiteX0" fmla="*/ 0 w 1033094"/>
              <a:gd name="connsiteY0" fmla="*/ 630890 h 630890"/>
              <a:gd name="connsiteX1" fmla="*/ 73636 w 1033094"/>
              <a:gd name="connsiteY1" fmla="*/ 303949 h 630890"/>
              <a:gd name="connsiteX2" fmla="*/ 132612 w 1033094"/>
              <a:gd name="connsiteY2" fmla="*/ 145581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79942 w 1033094"/>
              <a:gd name="connsiteY10" fmla="*/ 118190 h 630890"/>
              <a:gd name="connsiteX11" fmla="*/ 927219 w 1033094"/>
              <a:gd name="connsiteY11" fmla="*/ 274036 h 630890"/>
              <a:gd name="connsiteX12" fmla="*/ 1033094 w 1033094"/>
              <a:gd name="connsiteY12"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79942 w 1033094"/>
              <a:gd name="connsiteY10" fmla="*/ 118190 h 630890"/>
              <a:gd name="connsiteX11" fmla="*/ 927219 w 1033094"/>
              <a:gd name="connsiteY11" fmla="*/ 274036 h 630890"/>
              <a:gd name="connsiteX12" fmla="*/ 1033094 w 1033094"/>
              <a:gd name="connsiteY12"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79942 w 1033094"/>
              <a:gd name="connsiteY10" fmla="*/ 118190 h 630890"/>
              <a:gd name="connsiteX11" fmla="*/ 945536 w 1033094"/>
              <a:gd name="connsiteY11" fmla="*/ 277460 h 630890"/>
              <a:gd name="connsiteX12" fmla="*/ 1033094 w 1033094"/>
              <a:gd name="connsiteY12"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912912 w 1033094"/>
              <a:gd name="connsiteY10" fmla="*/ 162700 h 630890"/>
              <a:gd name="connsiteX11" fmla="*/ 945536 w 1033094"/>
              <a:gd name="connsiteY11" fmla="*/ 277460 h 630890"/>
              <a:gd name="connsiteX12" fmla="*/ 1033094 w 1033094"/>
              <a:gd name="connsiteY12"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57962 w 1033094"/>
              <a:gd name="connsiteY10" fmla="*/ 73681 h 630890"/>
              <a:gd name="connsiteX11" fmla="*/ 912912 w 1033094"/>
              <a:gd name="connsiteY11" fmla="*/ 162700 h 630890"/>
              <a:gd name="connsiteX12" fmla="*/ 945536 w 1033094"/>
              <a:gd name="connsiteY12" fmla="*/ 277460 h 630890"/>
              <a:gd name="connsiteX13" fmla="*/ 1033094 w 1033094"/>
              <a:gd name="connsiteY13"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57962 w 1033094"/>
              <a:gd name="connsiteY10" fmla="*/ 73681 h 630890"/>
              <a:gd name="connsiteX11" fmla="*/ 886353 w 1033094"/>
              <a:gd name="connsiteY11" fmla="*/ 127820 h 630890"/>
              <a:gd name="connsiteX12" fmla="*/ 912912 w 1033094"/>
              <a:gd name="connsiteY12" fmla="*/ 162700 h 630890"/>
              <a:gd name="connsiteX13" fmla="*/ 945536 w 1033094"/>
              <a:gd name="connsiteY13" fmla="*/ 277460 h 630890"/>
              <a:gd name="connsiteX14" fmla="*/ 1033094 w 1033094"/>
              <a:gd name="connsiteY14"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57962 w 1033094"/>
              <a:gd name="connsiteY10" fmla="*/ 73681 h 630890"/>
              <a:gd name="connsiteX11" fmla="*/ 894367 w 1033094"/>
              <a:gd name="connsiteY11" fmla="*/ 120330 h 630890"/>
              <a:gd name="connsiteX12" fmla="*/ 912912 w 1033094"/>
              <a:gd name="connsiteY12" fmla="*/ 162700 h 630890"/>
              <a:gd name="connsiteX13" fmla="*/ 945536 w 1033094"/>
              <a:gd name="connsiteY13" fmla="*/ 277460 h 630890"/>
              <a:gd name="connsiteX14" fmla="*/ 1033094 w 1033094"/>
              <a:gd name="connsiteY14"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67578 w 1033094"/>
              <a:gd name="connsiteY10" fmla="*/ 72183 h 630890"/>
              <a:gd name="connsiteX11" fmla="*/ 894367 w 1033094"/>
              <a:gd name="connsiteY11" fmla="*/ 120330 h 630890"/>
              <a:gd name="connsiteX12" fmla="*/ 912912 w 1033094"/>
              <a:gd name="connsiteY12" fmla="*/ 162700 h 630890"/>
              <a:gd name="connsiteX13" fmla="*/ 945536 w 1033094"/>
              <a:gd name="connsiteY13" fmla="*/ 277460 h 630890"/>
              <a:gd name="connsiteX14" fmla="*/ 1033094 w 1033094"/>
              <a:gd name="connsiteY14"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30505 w 1033094"/>
              <a:gd name="connsiteY9" fmla="*/ 9525 h 630890"/>
              <a:gd name="connsiteX10" fmla="*/ 867578 w 1033094"/>
              <a:gd name="connsiteY10" fmla="*/ 72183 h 630890"/>
              <a:gd name="connsiteX11" fmla="*/ 844682 w 1033094"/>
              <a:gd name="connsiteY11" fmla="*/ 40940 h 630890"/>
              <a:gd name="connsiteX12" fmla="*/ 894367 w 1033094"/>
              <a:gd name="connsiteY12" fmla="*/ 120330 h 630890"/>
              <a:gd name="connsiteX13" fmla="*/ 912912 w 1033094"/>
              <a:gd name="connsiteY13" fmla="*/ 162700 h 630890"/>
              <a:gd name="connsiteX14" fmla="*/ 945536 w 1033094"/>
              <a:gd name="connsiteY14" fmla="*/ 277460 h 630890"/>
              <a:gd name="connsiteX15" fmla="*/ 1033094 w 1033094"/>
              <a:gd name="connsiteY15"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73355 w 1033094"/>
              <a:gd name="connsiteY8" fmla="*/ 0 h 630890"/>
              <a:gd name="connsiteX9" fmla="*/ 822491 w 1033094"/>
              <a:gd name="connsiteY9" fmla="*/ 14019 h 630890"/>
              <a:gd name="connsiteX10" fmla="*/ 867578 w 1033094"/>
              <a:gd name="connsiteY10" fmla="*/ 72183 h 630890"/>
              <a:gd name="connsiteX11" fmla="*/ 844682 w 1033094"/>
              <a:gd name="connsiteY11" fmla="*/ 40940 h 630890"/>
              <a:gd name="connsiteX12" fmla="*/ 894367 w 1033094"/>
              <a:gd name="connsiteY12" fmla="*/ 120330 h 630890"/>
              <a:gd name="connsiteX13" fmla="*/ 912912 w 1033094"/>
              <a:gd name="connsiteY13" fmla="*/ 162700 h 630890"/>
              <a:gd name="connsiteX14" fmla="*/ 945536 w 1033094"/>
              <a:gd name="connsiteY14" fmla="*/ 277460 h 630890"/>
              <a:gd name="connsiteX15" fmla="*/ 1033094 w 1033094"/>
              <a:gd name="connsiteY15"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56532 w 1033094"/>
              <a:gd name="connsiteY8" fmla="*/ 21467 h 630890"/>
              <a:gd name="connsiteX9" fmla="*/ 773355 w 1033094"/>
              <a:gd name="connsiteY9" fmla="*/ 0 h 630890"/>
              <a:gd name="connsiteX10" fmla="*/ 822491 w 1033094"/>
              <a:gd name="connsiteY10" fmla="*/ 14019 h 630890"/>
              <a:gd name="connsiteX11" fmla="*/ 867578 w 1033094"/>
              <a:gd name="connsiteY11" fmla="*/ 72183 h 630890"/>
              <a:gd name="connsiteX12" fmla="*/ 844682 w 1033094"/>
              <a:gd name="connsiteY12" fmla="*/ 40940 h 630890"/>
              <a:gd name="connsiteX13" fmla="*/ 894367 w 1033094"/>
              <a:gd name="connsiteY13" fmla="*/ 120330 h 630890"/>
              <a:gd name="connsiteX14" fmla="*/ 912912 w 1033094"/>
              <a:gd name="connsiteY14" fmla="*/ 162700 h 630890"/>
              <a:gd name="connsiteX15" fmla="*/ 945536 w 1033094"/>
              <a:gd name="connsiteY15" fmla="*/ 277460 h 630890"/>
              <a:gd name="connsiteX16" fmla="*/ 1033094 w 1033094"/>
              <a:gd name="connsiteY16"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35255 w 1033094"/>
              <a:gd name="connsiteY7" fmla="*/ 52387 h 630890"/>
              <a:gd name="connsiteX8" fmla="*/ 750121 w 1033094"/>
              <a:gd name="connsiteY8" fmla="*/ 21467 h 630890"/>
              <a:gd name="connsiteX9" fmla="*/ 773355 w 1033094"/>
              <a:gd name="connsiteY9" fmla="*/ 0 h 630890"/>
              <a:gd name="connsiteX10" fmla="*/ 822491 w 1033094"/>
              <a:gd name="connsiteY10" fmla="*/ 14019 h 630890"/>
              <a:gd name="connsiteX11" fmla="*/ 867578 w 1033094"/>
              <a:gd name="connsiteY11" fmla="*/ 72183 h 630890"/>
              <a:gd name="connsiteX12" fmla="*/ 844682 w 1033094"/>
              <a:gd name="connsiteY12" fmla="*/ 40940 h 630890"/>
              <a:gd name="connsiteX13" fmla="*/ 894367 w 1033094"/>
              <a:gd name="connsiteY13" fmla="*/ 120330 h 630890"/>
              <a:gd name="connsiteX14" fmla="*/ 912912 w 1033094"/>
              <a:gd name="connsiteY14" fmla="*/ 162700 h 630890"/>
              <a:gd name="connsiteX15" fmla="*/ 945536 w 1033094"/>
              <a:gd name="connsiteY15" fmla="*/ 277460 h 630890"/>
              <a:gd name="connsiteX16" fmla="*/ 1033094 w 1033094"/>
              <a:gd name="connsiteY16"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22433 w 1033094"/>
              <a:gd name="connsiteY7" fmla="*/ 53885 h 630890"/>
              <a:gd name="connsiteX8" fmla="*/ 750121 w 1033094"/>
              <a:gd name="connsiteY8" fmla="*/ 21467 h 630890"/>
              <a:gd name="connsiteX9" fmla="*/ 773355 w 1033094"/>
              <a:gd name="connsiteY9" fmla="*/ 0 h 630890"/>
              <a:gd name="connsiteX10" fmla="*/ 822491 w 1033094"/>
              <a:gd name="connsiteY10" fmla="*/ 14019 h 630890"/>
              <a:gd name="connsiteX11" fmla="*/ 867578 w 1033094"/>
              <a:gd name="connsiteY11" fmla="*/ 72183 h 630890"/>
              <a:gd name="connsiteX12" fmla="*/ 844682 w 1033094"/>
              <a:gd name="connsiteY12" fmla="*/ 40940 h 630890"/>
              <a:gd name="connsiteX13" fmla="*/ 894367 w 1033094"/>
              <a:gd name="connsiteY13" fmla="*/ 120330 h 630890"/>
              <a:gd name="connsiteX14" fmla="*/ 912912 w 1033094"/>
              <a:gd name="connsiteY14" fmla="*/ 162700 h 630890"/>
              <a:gd name="connsiteX15" fmla="*/ 945536 w 1033094"/>
              <a:gd name="connsiteY15" fmla="*/ 277460 h 630890"/>
              <a:gd name="connsiteX16" fmla="*/ 1033094 w 1033094"/>
              <a:gd name="connsiteY16" fmla="*/ 622111 h 630890"/>
              <a:gd name="connsiteX0" fmla="*/ 0 w 1033094"/>
              <a:gd name="connsiteY0" fmla="*/ 630890 h 630890"/>
              <a:gd name="connsiteX1" fmla="*/ 73636 w 1033094"/>
              <a:gd name="connsiteY1" fmla="*/ 303949 h 630890"/>
              <a:gd name="connsiteX2" fmla="*/ 117958 w 1033094"/>
              <a:gd name="connsiteY2" fmla="*/ 162700 h 630890"/>
              <a:gd name="connsiteX3" fmla="*/ 182805 w 1033094"/>
              <a:gd name="connsiteY3" fmla="*/ 57150 h 630890"/>
              <a:gd name="connsiteX4" fmla="*/ 239955 w 1033094"/>
              <a:gd name="connsiteY4" fmla="*/ 33337 h 630890"/>
              <a:gd name="connsiteX5" fmla="*/ 292343 w 1033094"/>
              <a:gd name="connsiteY5" fmla="*/ 61912 h 630890"/>
              <a:gd name="connsiteX6" fmla="*/ 292343 w 1033094"/>
              <a:gd name="connsiteY6" fmla="*/ 61912 h 630890"/>
              <a:gd name="connsiteX7" fmla="*/ 722433 w 1033094"/>
              <a:gd name="connsiteY7" fmla="*/ 53885 h 630890"/>
              <a:gd name="connsiteX8" fmla="*/ 737299 w 1033094"/>
              <a:gd name="connsiteY8" fmla="*/ 22965 h 630890"/>
              <a:gd name="connsiteX9" fmla="*/ 773355 w 1033094"/>
              <a:gd name="connsiteY9" fmla="*/ 0 h 630890"/>
              <a:gd name="connsiteX10" fmla="*/ 822491 w 1033094"/>
              <a:gd name="connsiteY10" fmla="*/ 14019 h 630890"/>
              <a:gd name="connsiteX11" fmla="*/ 867578 w 1033094"/>
              <a:gd name="connsiteY11" fmla="*/ 72183 h 630890"/>
              <a:gd name="connsiteX12" fmla="*/ 844682 w 1033094"/>
              <a:gd name="connsiteY12" fmla="*/ 40940 h 630890"/>
              <a:gd name="connsiteX13" fmla="*/ 894367 w 1033094"/>
              <a:gd name="connsiteY13" fmla="*/ 120330 h 630890"/>
              <a:gd name="connsiteX14" fmla="*/ 912912 w 1033094"/>
              <a:gd name="connsiteY14" fmla="*/ 162700 h 630890"/>
              <a:gd name="connsiteX15" fmla="*/ 945536 w 1033094"/>
              <a:gd name="connsiteY15" fmla="*/ 277460 h 630890"/>
              <a:gd name="connsiteX16" fmla="*/ 1033094 w 1033094"/>
              <a:gd name="connsiteY16" fmla="*/ 622111 h 630890"/>
              <a:gd name="connsiteX0" fmla="*/ 0 w 1033094"/>
              <a:gd name="connsiteY0" fmla="*/ 623400 h 623400"/>
              <a:gd name="connsiteX1" fmla="*/ 73636 w 1033094"/>
              <a:gd name="connsiteY1" fmla="*/ 296459 h 623400"/>
              <a:gd name="connsiteX2" fmla="*/ 117958 w 1033094"/>
              <a:gd name="connsiteY2" fmla="*/ 155210 h 623400"/>
              <a:gd name="connsiteX3" fmla="*/ 182805 w 1033094"/>
              <a:gd name="connsiteY3" fmla="*/ 49660 h 623400"/>
              <a:gd name="connsiteX4" fmla="*/ 239955 w 1033094"/>
              <a:gd name="connsiteY4" fmla="*/ 25847 h 623400"/>
              <a:gd name="connsiteX5" fmla="*/ 292343 w 1033094"/>
              <a:gd name="connsiteY5" fmla="*/ 54422 h 623400"/>
              <a:gd name="connsiteX6" fmla="*/ 292343 w 1033094"/>
              <a:gd name="connsiteY6" fmla="*/ 54422 h 623400"/>
              <a:gd name="connsiteX7" fmla="*/ 722433 w 1033094"/>
              <a:gd name="connsiteY7" fmla="*/ 46395 h 623400"/>
              <a:gd name="connsiteX8" fmla="*/ 737299 w 1033094"/>
              <a:gd name="connsiteY8" fmla="*/ 15475 h 623400"/>
              <a:gd name="connsiteX9" fmla="*/ 763739 w 1033094"/>
              <a:gd name="connsiteY9" fmla="*/ 0 h 623400"/>
              <a:gd name="connsiteX10" fmla="*/ 822491 w 1033094"/>
              <a:gd name="connsiteY10" fmla="*/ 6529 h 623400"/>
              <a:gd name="connsiteX11" fmla="*/ 867578 w 1033094"/>
              <a:gd name="connsiteY11" fmla="*/ 64693 h 623400"/>
              <a:gd name="connsiteX12" fmla="*/ 844682 w 1033094"/>
              <a:gd name="connsiteY12" fmla="*/ 33450 h 623400"/>
              <a:gd name="connsiteX13" fmla="*/ 894367 w 1033094"/>
              <a:gd name="connsiteY13" fmla="*/ 112840 h 623400"/>
              <a:gd name="connsiteX14" fmla="*/ 912912 w 1033094"/>
              <a:gd name="connsiteY14" fmla="*/ 155210 h 623400"/>
              <a:gd name="connsiteX15" fmla="*/ 945536 w 1033094"/>
              <a:gd name="connsiteY15" fmla="*/ 269970 h 623400"/>
              <a:gd name="connsiteX16" fmla="*/ 1033094 w 1033094"/>
              <a:gd name="connsiteY16"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82805 w 1033094"/>
              <a:gd name="connsiteY3" fmla="*/ 49660 h 623400"/>
              <a:gd name="connsiteX4" fmla="*/ 239955 w 1033094"/>
              <a:gd name="connsiteY4" fmla="*/ 25847 h 623400"/>
              <a:gd name="connsiteX5" fmla="*/ 292343 w 1033094"/>
              <a:gd name="connsiteY5" fmla="*/ 54422 h 623400"/>
              <a:gd name="connsiteX6" fmla="*/ 292343 w 1033094"/>
              <a:gd name="connsiteY6" fmla="*/ 54422 h 623400"/>
              <a:gd name="connsiteX7" fmla="*/ 722433 w 1033094"/>
              <a:gd name="connsiteY7" fmla="*/ 46395 h 623400"/>
              <a:gd name="connsiteX8" fmla="*/ 737299 w 1033094"/>
              <a:gd name="connsiteY8" fmla="*/ 15475 h 623400"/>
              <a:gd name="connsiteX9" fmla="*/ 763739 w 1033094"/>
              <a:gd name="connsiteY9" fmla="*/ 0 h 623400"/>
              <a:gd name="connsiteX10" fmla="*/ 822491 w 1033094"/>
              <a:gd name="connsiteY10" fmla="*/ 6529 h 623400"/>
              <a:gd name="connsiteX11" fmla="*/ 791792 w 1033094"/>
              <a:gd name="connsiteY11" fmla="*/ 3492 h 623400"/>
              <a:gd name="connsiteX12" fmla="*/ 867578 w 1033094"/>
              <a:gd name="connsiteY12" fmla="*/ 64693 h 623400"/>
              <a:gd name="connsiteX13" fmla="*/ 844682 w 1033094"/>
              <a:gd name="connsiteY13" fmla="*/ 33450 h 623400"/>
              <a:gd name="connsiteX14" fmla="*/ 894367 w 1033094"/>
              <a:gd name="connsiteY14" fmla="*/ 112840 h 623400"/>
              <a:gd name="connsiteX15" fmla="*/ 912912 w 1033094"/>
              <a:gd name="connsiteY15" fmla="*/ 155210 h 623400"/>
              <a:gd name="connsiteX16" fmla="*/ 945536 w 1033094"/>
              <a:gd name="connsiteY16" fmla="*/ 269970 h 623400"/>
              <a:gd name="connsiteX17" fmla="*/ 1033094 w 1033094"/>
              <a:gd name="connsiteY17" fmla="*/ 614621 h 623400"/>
              <a:gd name="connsiteX0" fmla="*/ 0 w 1033094"/>
              <a:gd name="connsiteY0" fmla="*/ 624402 h 624402"/>
              <a:gd name="connsiteX1" fmla="*/ 73636 w 1033094"/>
              <a:gd name="connsiteY1" fmla="*/ 297461 h 624402"/>
              <a:gd name="connsiteX2" fmla="*/ 117958 w 1033094"/>
              <a:gd name="connsiteY2" fmla="*/ 156212 h 624402"/>
              <a:gd name="connsiteX3" fmla="*/ 182805 w 1033094"/>
              <a:gd name="connsiteY3" fmla="*/ 50662 h 624402"/>
              <a:gd name="connsiteX4" fmla="*/ 239955 w 1033094"/>
              <a:gd name="connsiteY4" fmla="*/ 26849 h 624402"/>
              <a:gd name="connsiteX5" fmla="*/ 292343 w 1033094"/>
              <a:gd name="connsiteY5" fmla="*/ 55424 h 624402"/>
              <a:gd name="connsiteX6" fmla="*/ 292343 w 1033094"/>
              <a:gd name="connsiteY6" fmla="*/ 55424 h 624402"/>
              <a:gd name="connsiteX7" fmla="*/ 722433 w 1033094"/>
              <a:gd name="connsiteY7" fmla="*/ 47397 h 624402"/>
              <a:gd name="connsiteX8" fmla="*/ 737299 w 1033094"/>
              <a:gd name="connsiteY8" fmla="*/ 16477 h 624402"/>
              <a:gd name="connsiteX9" fmla="*/ 763739 w 1033094"/>
              <a:gd name="connsiteY9" fmla="*/ 1002 h 624402"/>
              <a:gd name="connsiteX10" fmla="*/ 822491 w 1033094"/>
              <a:gd name="connsiteY10" fmla="*/ 7531 h 624402"/>
              <a:gd name="connsiteX11" fmla="*/ 791792 w 1033094"/>
              <a:gd name="connsiteY11" fmla="*/ 0 h 624402"/>
              <a:gd name="connsiteX12" fmla="*/ 867578 w 1033094"/>
              <a:gd name="connsiteY12" fmla="*/ 65695 h 624402"/>
              <a:gd name="connsiteX13" fmla="*/ 844682 w 1033094"/>
              <a:gd name="connsiteY13" fmla="*/ 34452 h 624402"/>
              <a:gd name="connsiteX14" fmla="*/ 894367 w 1033094"/>
              <a:gd name="connsiteY14" fmla="*/ 113842 h 624402"/>
              <a:gd name="connsiteX15" fmla="*/ 912912 w 1033094"/>
              <a:gd name="connsiteY15" fmla="*/ 156212 h 624402"/>
              <a:gd name="connsiteX16" fmla="*/ 945536 w 1033094"/>
              <a:gd name="connsiteY16" fmla="*/ 270972 h 624402"/>
              <a:gd name="connsiteX17" fmla="*/ 1033094 w 1033094"/>
              <a:gd name="connsiteY17" fmla="*/ 615623 h 624402"/>
              <a:gd name="connsiteX0" fmla="*/ 0 w 1033094"/>
              <a:gd name="connsiteY0" fmla="*/ 624402 h 624402"/>
              <a:gd name="connsiteX1" fmla="*/ 73636 w 1033094"/>
              <a:gd name="connsiteY1" fmla="*/ 297461 h 624402"/>
              <a:gd name="connsiteX2" fmla="*/ 117958 w 1033094"/>
              <a:gd name="connsiteY2" fmla="*/ 156212 h 624402"/>
              <a:gd name="connsiteX3" fmla="*/ 182805 w 1033094"/>
              <a:gd name="connsiteY3" fmla="*/ 50662 h 624402"/>
              <a:gd name="connsiteX4" fmla="*/ 239955 w 1033094"/>
              <a:gd name="connsiteY4" fmla="*/ 26849 h 624402"/>
              <a:gd name="connsiteX5" fmla="*/ 292343 w 1033094"/>
              <a:gd name="connsiteY5" fmla="*/ 55424 h 624402"/>
              <a:gd name="connsiteX6" fmla="*/ 292343 w 1033094"/>
              <a:gd name="connsiteY6" fmla="*/ 55424 h 624402"/>
              <a:gd name="connsiteX7" fmla="*/ 722433 w 1033094"/>
              <a:gd name="connsiteY7" fmla="*/ 47397 h 624402"/>
              <a:gd name="connsiteX8" fmla="*/ 737299 w 1033094"/>
              <a:gd name="connsiteY8" fmla="*/ 16477 h 624402"/>
              <a:gd name="connsiteX9" fmla="*/ 763739 w 1033094"/>
              <a:gd name="connsiteY9" fmla="*/ 1002 h 624402"/>
              <a:gd name="connsiteX10" fmla="*/ 824094 w 1033094"/>
              <a:gd name="connsiteY10" fmla="*/ 10527 h 624402"/>
              <a:gd name="connsiteX11" fmla="*/ 791792 w 1033094"/>
              <a:gd name="connsiteY11" fmla="*/ 0 h 624402"/>
              <a:gd name="connsiteX12" fmla="*/ 867578 w 1033094"/>
              <a:gd name="connsiteY12" fmla="*/ 65695 h 624402"/>
              <a:gd name="connsiteX13" fmla="*/ 844682 w 1033094"/>
              <a:gd name="connsiteY13" fmla="*/ 34452 h 624402"/>
              <a:gd name="connsiteX14" fmla="*/ 894367 w 1033094"/>
              <a:gd name="connsiteY14" fmla="*/ 113842 h 624402"/>
              <a:gd name="connsiteX15" fmla="*/ 912912 w 1033094"/>
              <a:gd name="connsiteY15" fmla="*/ 156212 h 624402"/>
              <a:gd name="connsiteX16" fmla="*/ 945536 w 1033094"/>
              <a:gd name="connsiteY16" fmla="*/ 270972 h 624402"/>
              <a:gd name="connsiteX17" fmla="*/ 1033094 w 1033094"/>
              <a:gd name="connsiteY17" fmla="*/ 615623 h 624402"/>
              <a:gd name="connsiteX0" fmla="*/ 0 w 1033094"/>
              <a:gd name="connsiteY0" fmla="*/ 623400 h 623400"/>
              <a:gd name="connsiteX1" fmla="*/ 73636 w 1033094"/>
              <a:gd name="connsiteY1" fmla="*/ 296459 h 623400"/>
              <a:gd name="connsiteX2" fmla="*/ 117958 w 1033094"/>
              <a:gd name="connsiteY2" fmla="*/ 155210 h 623400"/>
              <a:gd name="connsiteX3" fmla="*/ 182805 w 1033094"/>
              <a:gd name="connsiteY3" fmla="*/ 49660 h 623400"/>
              <a:gd name="connsiteX4" fmla="*/ 239955 w 1033094"/>
              <a:gd name="connsiteY4" fmla="*/ 25847 h 623400"/>
              <a:gd name="connsiteX5" fmla="*/ 292343 w 1033094"/>
              <a:gd name="connsiteY5" fmla="*/ 54422 h 623400"/>
              <a:gd name="connsiteX6" fmla="*/ 292343 w 1033094"/>
              <a:gd name="connsiteY6" fmla="*/ 54422 h 623400"/>
              <a:gd name="connsiteX7" fmla="*/ 722433 w 1033094"/>
              <a:gd name="connsiteY7" fmla="*/ 46395 h 623400"/>
              <a:gd name="connsiteX8" fmla="*/ 737299 w 1033094"/>
              <a:gd name="connsiteY8" fmla="*/ 15475 h 623400"/>
              <a:gd name="connsiteX9" fmla="*/ 763739 w 1033094"/>
              <a:gd name="connsiteY9" fmla="*/ 0 h 623400"/>
              <a:gd name="connsiteX10" fmla="*/ 824094 w 1033094"/>
              <a:gd name="connsiteY10" fmla="*/ 9525 h 623400"/>
              <a:gd name="connsiteX11" fmla="*/ 831860 w 1033094"/>
              <a:gd name="connsiteY11" fmla="*/ 21467 h 623400"/>
              <a:gd name="connsiteX12" fmla="*/ 867578 w 1033094"/>
              <a:gd name="connsiteY12" fmla="*/ 64693 h 623400"/>
              <a:gd name="connsiteX13" fmla="*/ 844682 w 1033094"/>
              <a:gd name="connsiteY13" fmla="*/ 33450 h 623400"/>
              <a:gd name="connsiteX14" fmla="*/ 894367 w 1033094"/>
              <a:gd name="connsiteY14" fmla="*/ 112840 h 623400"/>
              <a:gd name="connsiteX15" fmla="*/ 912912 w 1033094"/>
              <a:gd name="connsiteY15" fmla="*/ 155210 h 623400"/>
              <a:gd name="connsiteX16" fmla="*/ 945536 w 1033094"/>
              <a:gd name="connsiteY16" fmla="*/ 269970 h 623400"/>
              <a:gd name="connsiteX17" fmla="*/ 1033094 w 1033094"/>
              <a:gd name="connsiteY17"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82805 w 1033094"/>
              <a:gd name="connsiteY3" fmla="*/ 49660 h 623400"/>
              <a:gd name="connsiteX4" fmla="*/ 239955 w 1033094"/>
              <a:gd name="connsiteY4" fmla="*/ 25847 h 623400"/>
              <a:gd name="connsiteX5" fmla="*/ 292343 w 1033094"/>
              <a:gd name="connsiteY5" fmla="*/ 54422 h 623400"/>
              <a:gd name="connsiteX6" fmla="*/ 292343 w 1033094"/>
              <a:gd name="connsiteY6" fmla="*/ 54422 h 623400"/>
              <a:gd name="connsiteX7" fmla="*/ 722433 w 1033094"/>
              <a:gd name="connsiteY7" fmla="*/ 46395 h 623400"/>
              <a:gd name="connsiteX8" fmla="*/ 737299 w 1033094"/>
              <a:gd name="connsiteY8" fmla="*/ 15475 h 623400"/>
              <a:gd name="connsiteX9" fmla="*/ 763739 w 1033094"/>
              <a:gd name="connsiteY9" fmla="*/ 0 h 623400"/>
              <a:gd name="connsiteX10" fmla="*/ 800053 w 1033094"/>
              <a:gd name="connsiteY10" fmla="*/ 537 h 623400"/>
              <a:gd name="connsiteX11" fmla="*/ 831860 w 1033094"/>
              <a:gd name="connsiteY11" fmla="*/ 21467 h 623400"/>
              <a:gd name="connsiteX12" fmla="*/ 867578 w 1033094"/>
              <a:gd name="connsiteY12" fmla="*/ 64693 h 623400"/>
              <a:gd name="connsiteX13" fmla="*/ 844682 w 1033094"/>
              <a:gd name="connsiteY13" fmla="*/ 33450 h 623400"/>
              <a:gd name="connsiteX14" fmla="*/ 894367 w 1033094"/>
              <a:gd name="connsiteY14" fmla="*/ 112840 h 623400"/>
              <a:gd name="connsiteX15" fmla="*/ 912912 w 1033094"/>
              <a:gd name="connsiteY15" fmla="*/ 155210 h 623400"/>
              <a:gd name="connsiteX16" fmla="*/ 945536 w 1033094"/>
              <a:gd name="connsiteY16" fmla="*/ 269970 h 623400"/>
              <a:gd name="connsiteX17" fmla="*/ 1033094 w 1033094"/>
              <a:gd name="connsiteY17"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82805 w 1033094"/>
              <a:gd name="connsiteY3" fmla="*/ 49660 h 623400"/>
              <a:gd name="connsiteX4" fmla="*/ 239955 w 1033094"/>
              <a:gd name="connsiteY4" fmla="*/ 25847 h 623400"/>
              <a:gd name="connsiteX5" fmla="*/ 292343 w 1033094"/>
              <a:gd name="connsiteY5" fmla="*/ 54422 h 623400"/>
              <a:gd name="connsiteX6" fmla="*/ 292343 w 1033094"/>
              <a:gd name="connsiteY6" fmla="*/ 54422 h 623400"/>
              <a:gd name="connsiteX7" fmla="*/ 722433 w 1033094"/>
              <a:gd name="connsiteY7" fmla="*/ 46395 h 623400"/>
              <a:gd name="connsiteX8" fmla="*/ 737299 w 1033094"/>
              <a:gd name="connsiteY8" fmla="*/ 15475 h 623400"/>
              <a:gd name="connsiteX9" fmla="*/ 763739 w 1033094"/>
              <a:gd name="connsiteY9" fmla="*/ 0 h 623400"/>
              <a:gd name="connsiteX10" fmla="*/ 800053 w 1033094"/>
              <a:gd name="connsiteY10" fmla="*/ 537 h 623400"/>
              <a:gd name="connsiteX11" fmla="*/ 822244 w 1033094"/>
              <a:gd name="connsiteY11" fmla="*/ 13977 h 623400"/>
              <a:gd name="connsiteX12" fmla="*/ 867578 w 1033094"/>
              <a:gd name="connsiteY12" fmla="*/ 64693 h 623400"/>
              <a:gd name="connsiteX13" fmla="*/ 844682 w 1033094"/>
              <a:gd name="connsiteY13" fmla="*/ 33450 h 623400"/>
              <a:gd name="connsiteX14" fmla="*/ 894367 w 1033094"/>
              <a:gd name="connsiteY14" fmla="*/ 112840 h 623400"/>
              <a:gd name="connsiteX15" fmla="*/ 912912 w 1033094"/>
              <a:gd name="connsiteY15" fmla="*/ 155210 h 623400"/>
              <a:gd name="connsiteX16" fmla="*/ 945536 w 1033094"/>
              <a:gd name="connsiteY16" fmla="*/ 269970 h 623400"/>
              <a:gd name="connsiteX17" fmla="*/ 1033094 w 1033094"/>
              <a:gd name="connsiteY17"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50700 w 1033094"/>
              <a:gd name="connsiteY3" fmla="*/ 99359 h 623400"/>
              <a:gd name="connsiteX4" fmla="*/ 182805 w 1033094"/>
              <a:gd name="connsiteY4" fmla="*/ 49660 h 623400"/>
              <a:gd name="connsiteX5" fmla="*/ 239955 w 1033094"/>
              <a:gd name="connsiteY5" fmla="*/ 25847 h 623400"/>
              <a:gd name="connsiteX6" fmla="*/ 292343 w 1033094"/>
              <a:gd name="connsiteY6" fmla="*/ 54422 h 623400"/>
              <a:gd name="connsiteX7" fmla="*/ 292343 w 1033094"/>
              <a:gd name="connsiteY7" fmla="*/ 54422 h 623400"/>
              <a:gd name="connsiteX8" fmla="*/ 722433 w 1033094"/>
              <a:gd name="connsiteY8" fmla="*/ 46395 h 623400"/>
              <a:gd name="connsiteX9" fmla="*/ 737299 w 1033094"/>
              <a:gd name="connsiteY9" fmla="*/ 15475 h 623400"/>
              <a:gd name="connsiteX10" fmla="*/ 763739 w 1033094"/>
              <a:gd name="connsiteY10" fmla="*/ 0 h 623400"/>
              <a:gd name="connsiteX11" fmla="*/ 800053 w 1033094"/>
              <a:gd name="connsiteY11" fmla="*/ 537 h 623400"/>
              <a:gd name="connsiteX12" fmla="*/ 822244 w 1033094"/>
              <a:gd name="connsiteY12" fmla="*/ 13977 h 623400"/>
              <a:gd name="connsiteX13" fmla="*/ 867578 w 1033094"/>
              <a:gd name="connsiteY13" fmla="*/ 64693 h 623400"/>
              <a:gd name="connsiteX14" fmla="*/ 844682 w 1033094"/>
              <a:gd name="connsiteY14" fmla="*/ 33450 h 623400"/>
              <a:gd name="connsiteX15" fmla="*/ 894367 w 1033094"/>
              <a:gd name="connsiteY15" fmla="*/ 112840 h 623400"/>
              <a:gd name="connsiteX16" fmla="*/ 912912 w 1033094"/>
              <a:gd name="connsiteY16" fmla="*/ 155210 h 623400"/>
              <a:gd name="connsiteX17" fmla="*/ 945536 w 1033094"/>
              <a:gd name="connsiteY17" fmla="*/ 269970 h 623400"/>
              <a:gd name="connsiteX18" fmla="*/ 1033094 w 1033094"/>
              <a:gd name="connsiteY18"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82805 w 1033094"/>
              <a:gd name="connsiteY4" fmla="*/ 49660 h 623400"/>
              <a:gd name="connsiteX5" fmla="*/ 239955 w 1033094"/>
              <a:gd name="connsiteY5" fmla="*/ 25847 h 623400"/>
              <a:gd name="connsiteX6" fmla="*/ 292343 w 1033094"/>
              <a:gd name="connsiteY6" fmla="*/ 54422 h 623400"/>
              <a:gd name="connsiteX7" fmla="*/ 292343 w 1033094"/>
              <a:gd name="connsiteY7" fmla="*/ 54422 h 623400"/>
              <a:gd name="connsiteX8" fmla="*/ 722433 w 1033094"/>
              <a:gd name="connsiteY8" fmla="*/ 46395 h 623400"/>
              <a:gd name="connsiteX9" fmla="*/ 737299 w 1033094"/>
              <a:gd name="connsiteY9" fmla="*/ 15475 h 623400"/>
              <a:gd name="connsiteX10" fmla="*/ 763739 w 1033094"/>
              <a:gd name="connsiteY10" fmla="*/ 0 h 623400"/>
              <a:gd name="connsiteX11" fmla="*/ 800053 w 1033094"/>
              <a:gd name="connsiteY11" fmla="*/ 537 h 623400"/>
              <a:gd name="connsiteX12" fmla="*/ 822244 w 1033094"/>
              <a:gd name="connsiteY12" fmla="*/ 13977 h 623400"/>
              <a:gd name="connsiteX13" fmla="*/ 867578 w 1033094"/>
              <a:gd name="connsiteY13" fmla="*/ 64693 h 623400"/>
              <a:gd name="connsiteX14" fmla="*/ 844682 w 1033094"/>
              <a:gd name="connsiteY14" fmla="*/ 33450 h 623400"/>
              <a:gd name="connsiteX15" fmla="*/ 894367 w 1033094"/>
              <a:gd name="connsiteY15" fmla="*/ 112840 h 623400"/>
              <a:gd name="connsiteX16" fmla="*/ 912912 w 1033094"/>
              <a:gd name="connsiteY16" fmla="*/ 155210 h 623400"/>
              <a:gd name="connsiteX17" fmla="*/ 945536 w 1033094"/>
              <a:gd name="connsiteY17" fmla="*/ 269970 h 623400"/>
              <a:gd name="connsiteX18" fmla="*/ 1033094 w 1033094"/>
              <a:gd name="connsiteY18"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82805 w 1033094"/>
              <a:gd name="connsiteY4" fmla="*/ 49660 h 623400"/>
              <a:gd name="connsiteX5" fmla="*/ 213206 w 1033094"/>
              <a:gd name="connsiteY5" fmla="*/ 34948 h 623400"/>
              <a:gd name="connsiteX6" fmla="*/ 239955 w 1033094"/>
              <a:gd name="connsiteY6" fmla="*/ 25847 h 623400"/>
              <a:gd name="connsiteX7" fmla="*/ 292343 w 1033094"/>
              <a:gd name="connsiteY7" fmla="*/ 54422 h 623400"/>
              <a:gd name="connsiteX8" fmla="*/ 292343 w 1033094"/>
              <a:gd name="connsiteY8" fmla="*/ 54422 h 623400"/>
              <a:gd name="connsiteX9" fmla="*/ 722433 w 1033094"/>
              <a:gd name="connsiteY9" fmla="*/ 46395 h 623400"/>
              <a:gd name="connsiteX10" fmla="*/ 737299 w 1033094"/>
              <a:gd name="connsiteY10" fmla="*/ 15475 h 623400"/>
              <a:gd name="connsiteX11" fmla="*/ 763739 w 1033094"/>
              <a:gd name="connsiteY11" fmla="*/ 0 h 623400"/>
              <a:gd name="connsiteX12" fmla="*/ 800053 w 1033094"/>
              <a:gd name="connsiteY12" fmla="*/ 537 h 623400"/>
              <a:gd name="connsiteX13" fmla="*/ 822244 w 1033094"/>
              <a:gd name="connsiteY13" fmla="*/ 13977 h 623400"/>
              <a:gd name="connsiteX14" fmla="*/ 867578 w 1033094"/>
              <a:gd name="connsiteY14" fmla="*/ 64693 h 623400"/>
              <a:gd name="connsiteX15" fmla="*/ 844682 w 1033094"/>
              <a:gd name="connsiteY15" fmla="*/ 33450 h 623400"/>
              <a:gd name="connsiteX16" fmla="*/ 894367 w 1033094"/>
              <a:gd name="connsiteY16" fmla="*/ 112840 h 623400"/>
              <a:gd name="connsiteX17" fmla="*/ 912912 w 1033094"/>
              <a:gd name="connsiteY17" fmla="*/ 155210 h 623400"/>
              <a:gd name="connsiteX18" fmla="*/ 945536 w 1033094"/>
              <a:gd name="connsiteY18" fmla="*/ 269970 h 623400"/>
              <a:gd name="connsiteX19" fmla="*/ 1033094 w 1033094"/>
              <a:gd name="connsiteY19"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13206 w 1033094"/>
              <a:gd name="connsiteY5" fmla="*/ 34948 h 623400"/>
              <a:gd name="connsiteX6" fmla="*/ 239955 w 1033094"/>
              <a:gd name="connsiteY6" fmla="*/ 25847 h 623400"/>
              <a:gd name="connsiteX7" fmla="*/ 292343 w 1033094"/>
              <a:gd name="connsiteY7" fmla="*/ 54422 h 623400"/>
              <a:gd name="connsiteX8" fmla="*/ 292343 w 1033094"/>
              <a:gd name="connsiteY8" fmla="*/ 54422 h 623400"/>
              <a:gd name="connsiteX9" fmla="*/ 722433 w 1033094"/>
              <a:gd name="connsiteY9" fmla="*/ 46395 h 623400"/>
              <a:gd name="connsiteX10" fmla="*/ 737299 w 1033094"/>
              <a:gd name="connsiteY10" fmla="*/ 15475 h 623400"/>
              <a:gd name="connsiteX11" fmla="*/ 763739 w 1033094"/>
              <a:gd name="connsiteY11" fmla="*/ 0 h 623400"/>
              <a:gd name="connsiteX12" fmla="*/ 800053 w 1033094"/>
              <a:gd name="connsiteY12" fmla="*/ 537 h 623400"/>
              <a:gd name="connsiteX13" fmla="*/ 822244 w 1033094"/>
              <a:gd name="connsiteY13" fmla="*/ 13977 h 623400"/>
              <a:gd name="connsiteX14" fmla="*/ 867578 w 1033094"/>
              <a:gd name="connsiteY14" fmla="*/ 64693 h 623400"/>
              <a:gd name="connsiteX15" fmla="*/ 844682 w 1033094"/>
              <a:gd name="connsiteY15" fmla="*/ 33450 h 623400"/>
              <a:gd name="connsiteX16" fmla="*/ 894367 w 1033094"/>
              <a:gd name="connsiteY16" fmla="*/ 112840 h 623400"/>
              <a:gd name="connsiteX17" fmla="*/ 912912 w 1033094"/>
              <a:gd name="connsiteY17" fmla="*/ 155210 h 623400"/>
              <a:gd name="connsiteX18" fmla="*/ 945536 w 1033094"/>
              <a:gd name="connsiteY18" fmla="*/ 269970 h 623400"/>
              <a:gd name="connsiteX19" fmla="*/ 1033094 w 1033094"/>
              <a:gd name="connsiteY19"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39955 w 1033094"/>
              <a:gd name="connsiteY6" fmla="*/ 25847 h 623400"/>
              <a:gd name="connsiteX7" fmla="*/ 292343 w 1033094"/>
              <a:gd name="connsiteY7" fmla="*/ 54422 h 623400"/>
              <a:gd name="connsiteX8" fmla="*/ 292343 w 1033094"/>
              <a:gd name="connsiteY8" fmla="*/ 54422 h 623400"/>
              <a:gd name="connsiteX9" fmla="*/ 722433 w 1033094"/>
              <a:gd name="connsiteY9" fmla="*/ 46395 h 623400"/>
              <a:gd name="connsiteX10" fmla="*/ 737299 w 1033094"/>
              <a:gd name="connsiteY10" fmla="*/ 15475 h 623400"/>
              <a:gd name="connsiteX11" fmla="*/ 763739 w 1033094"/>
              <a:gd name="connsiteY11" fmla="*/ 0 h 623400"/>
              <a:gd name="connsiteX12" fmla="*/ 800053 w 1033094"/>
              <a:gd name="connsiteY12" fmla="*/ 537 h 623400"/>
              <a:gd name="connsiteX13" fmla="*/ 822244 w 1033094"/>
              <a:gd name="connsiteY13" fmla="*/ 13977 h 623400"/>
              <a:gd name="connsiteX14" fmla="*/ 867578 w 1033094"/>
              <a:gd name="connsiteY14" fmla="*/ 64693 h 623400"/>
              <a:gd name="connsiteX15" fmla="*/ 844682 w 1033094"/>
              <a:gd name="connsiteY15" fmla="*/ 33450 h 623400"/>
              <a:gd name="connsiteX16" fmla="*/ 894367 w 1033094"/>
              <a:gd name="connsiteY16" fmla="*/ 112840 h 623400"/>
              <a:gd name="connsiteX17" fmla="*/ 912912 w 1033094"/>
              <a:gd name="connsiteY17" fmla="*/ 155210 h 623400"/>
              <a:gd name="connsiteX18" fmla="*/ 945536 w 1033094"/>
              <a:gd name="connsiteY18" fmla="*/ 269970 h 623400"/>
              <a:gd name="connsiteX19" fmla="*/ 1033094 w 1033094"/>
              <a:gd name="connsiteY19"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39955 w 1033094"/>
              <a:gd name="connsiteY6" fmla="*/ 25847 h 623400"/>
              <a:gd name="connsiteX7" fmla="*/ 237247 w 1033094"/>
              <a:gd name="connsiteY7" fmla="*/ 25961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67578 w 1033094"/>
              <a:gd name="connsiteY15" fmla="*/ 64693 h 623400"/>
              <a:gd name="connsiteX16" fmla="*/ 844682 w 1033094"/>
              <a:gd name="connsiteY16" fmla="*/ 33450 h 623400"/>
              <a:gd name="connsiteX17" fmla="*/ 894367 w 1033094"/>
              <a:gd name="connsiteY17" fmla="*/ 112840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39955 w 1033094"/>
              <a:gd name="connsiteY6" fmla="*/ 25847 h 623400"/>
              <a:gd name="connsiteX7" fmla="*/ 229233 w 1033094"/>
              <a:gd name="connsiteY7" fmla="*/ 30455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67578 w 1033094"/>
              <a:gd name="connsiteY15" fmla="*/ 64693 h 623400"/>
              <a:gd name="connsiteX16" fmla="*/ 844682 w 1033094"/>
              <a:gd name="connsiteY16" fmla="*/ 33450 h 623400"/>
              <a:gd name="connsiteX17" fmla="*/ 894367 w 1033094"/>
              <a:gd name="connsiteY17" fmla="*/ 112840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73612 w 1033094"/>
              <a:gd name="connsiteY6" fmla="*/ 25847 h 623400"/>
              <a:gd name="connsiteX7" fmla="*/ 229233 w 1033094"/>
              <a:gd name="connsiteY7" fmla="*/ 30455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67578 w 1033094"/>
              <a:gd name="connsiteY15" fmla="*/ 64693 h 623400"/>
              <a:gd name="connsiteX16" fmla="*/ 844682 w 1033094"/>
              <a:gd name="connsiteY16" fmla="*/ 33450 h 623400"/>
              <a:gd name="connsiteX17" fmla="*/ 894367 w 1033094"/>
              <a:gd name="connsiteY17" fmla="*/ 112840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27133 w 1033094"/>
              <a:gd name="connsiteY6" fmla="*/ 18357 h 623400"/>
              <a:gd name="connsiteX7" fmla="*/ 229233 w 1033094"/>
              <a:gd name="connsiteY7" fmla="*/ 30455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67578 w 1033094"/>
              <a:gd name="connsiteY15" fmla="*/ 64693 h 623400"/>
              <a:gd name="connsiteX16" fmla="*/ 844682 w 1033094"/>
              <a:gd name="connsiteY16" fmla="*/ 33450 h 623400"/>
              <a:gd name="connsiteX17" fmla="*/ 894367 w 1033094"/>
              <a:gd name="connsiteY17" fmla="*/ 112840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27133 w 1033094"/>
              <a:gd name="connsiteY6" fmla="*/ 18357 h 623400"/>
              <a:gd name="connsiteX7" fmla="*/ 270904 w 1033094"/>
              <a:gd name="connsiteY7" fmla="*/ 42439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67578 w 1033094"/>
              <a:gd name="connsiteY15" fmla="*/ 64693 h 623400"/>
              <a:gd name="connsiteX16" fmla="*/ 844682 w 1033094"/>
              <a:gd name="connsiteY16" fmla="*/ 33450 h 623400"/>
              <a:gd name="connsiteX17" fmla="*/ 894367 w 1033094"/>
              <a:gd name="connsiteY17" fmla="*/ 112840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30339 w 1033094"/>
              <a:gd name="connsiteY6" fmla="*/ 25847 h 623400"/>
              <a:gd name="connsiteX7" fmla="*/ 270904 w 1033094"/>
              <a:gd name="connsiteY7" fmla="*/ 42439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67578 w 1033094"/>
              <a:gd name="connsiteY15" fmla="*/ 64693 h 623400"/>
              <a:gd name="connsiteX16" fmla="*/ 844682 w 1033094"/>
              <a:gd name="connsiteY16" fmla="*/ 33450 h 623400"/>
              <a:gd name="connsiteX17" fmla="*/ 894367 w 1033094"/>
              <a:gd name="connsiteY17" fmla="*/ 112840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5900 h 625900"/>
              <a:gd name="connsiteX1" fmla="*/ 73636 w 1033094"/>
              <a:gd name="connsiteY1" fmla="*/ 298959 h 625900"/>
              <a:gd name="connsiteX2" fmla="*/ 117958 w 1033094"/>
              <a:gd name="connsiteY2" fmla="*/ 157710 h 625900"/>
              <a:gd name="connsiteX3" fmla="*/ 145892 w 1033094"/>
              <a:gd name="connsiteY3" fmla="*/ 95867 h 625900"/>
              <a:gd name="connsiteX4" fmla="*/ 168381 w 1033094"/>
              <a:gd name="connsiteY4" fmla="*/ 67139 h 625900"/>
              <a:gd name="connsiteX5" fmla="*/ 203590 w 1033094"/>
              <a:gd name="connsiteY5" fmla="*/ 41942 h 625900"/>
              <a:gd name="connsiteX6" fmla="*/ 230339 w 1033094"/>
              <a:gd name="connsiteY6" fmla="*/ 28347 h 625900"/>
              <a:gd name="connsiteX7" fmla="*/ 270904 w 1033094"/>
              <a:gd name="connsiteY7" fmla="*/ 44939 h 625900"/>
              <a:gd name="connsiteX8" fmla="*/ 292343 w 1033094"/>
              <a:gd name="connsiteY8" fmla="*/ 56922 h 625900"/>
              <a:gd name="connsiteX9" fmla="*/ 292343 w 1033094"/>
              <a:gd name="connsiteY9" fmla="*/ 56922 h 625900"/>
              <a:gd name="connsiteX10" fmla="*/ 722433 w 1033094"/>
              <a:gd name="connsiteY10" fmla="*/ 48895 h 625900"/>
              <a:gd name="connsiteX11" fmla="*/ 737299 w 1033094"/>
              <a:gd name="connsiteY11" fmla="*/ 17975 h 625900"/>
              <a:gd name="connsiteX12" fmla="*/ 763739 w 1033094"/>
              <a:gd name="connsiteY12" fmla="*/ 2500 h 625900"/>
              <a:gd name="connsiteX13" fmla="*/ 800053 w 1033094"/>
              <a:gd name="connsiteY13" fmla="*/ 3037 h 625900"/>
              <a:gd name="connsiteX14" fmla="*/ 822244 w 1033094"/>
              <a:gd name="connsiteY14" fmla="*/ 16477 h 625900"/>
              <a:gd name="connsiteX15" fmla="*/ 867578 w 1033094"/>
              <a:gd name="connsiteY15" fmla="*/ 67193 h 625900"/>
              <a:gd name="connsiteX16" fmla="*/ 950462 w 1033094"/>
              <a:gd name="connsiteY16" fmla="*/ 0 h 625900"/>
              <a:gd name="connsiteX17" fmla="*/ 894367 w 1033094"/>
              <a:gd name="connsiteY17" fmla="*/ 115340 h 625900"/>
              <a:gd name="connsiteX18" fmla="*/ 912912 w 1033094"/>
              <a:gd name="connsiteY18" fmla="*/ 157710 h 625900"/>
              <a:gd name="connsiteX19" fmla="*/ 945536 w 1033094"/>
              <a:gd name="connsiteY19" fmla="*/ 272470 h 625900"/>
              <a:gd name="connsiteX20" fmla="*/ 1033094 w 1033094"/>
              <a:gd name="connsiteY20" fmla="*/ 617121 h 625900"/>
              <a:gd name="connsiteX0" fmla="*/ 0 w 1033094"/>
              <a:gd name="connsiteY0" fmla="*/ 625900 h 625900"/>
              <a:gd name="connsiteX1" fmla="*/ 73636 w 1033094"/>
              <a:gd name="connsiteY1" fmla="*/ 298959 h 625900"/>
              <a:gd name="connsiteX2" fmla="*/ 117958 w 1033094"/>
              <a:gd name="connsiteY2" fmla="*/ 157710 h 625900"/>
              <a:gd name="connsiteX3" fmla="*/ 145892 w 1033094"/>
              <a:gd name="connsiteY3" fmla="*/ 95867 h 625900"/>
              <a:gd name="connsiteX4" fmla="*/ 168381 w 1033094"/>
              <a:gd name="connsiteY4" fmla="*/ 67139 h 625900"/>
              <a:gd name="connsiteX5" fmla="*/ 203590 w 1033094"/>
              <a:gd name="connsiteY5" fmla="*/ 41942 h 625900"/>
              <a:gd name="connsiteX6" fmla="*/ 230339 w 1033094"/>
              <a:gd name="connsiteY6" fmla="*/ 28347 h 625900"/>
              <a:gd name="connsiteX7" fmla="*/ 270904 w 1033094"/>
              <a:gd name="connsiteY7" fmla="*/ 44939 h 625900"/>
              <a:gd name="connsiteX8" fmla="*/ 292343 w 1033094"/>
              <a:gd name="connsiteY8" fmla="*/ 56922 h 625900"/>
              <a:gd name="connsiteX9" fmla="*/ 292343 w 1033094"/>
              <a:gd name="connsiteY9" fmla="*/ 56922 h 625900"/>
              <a:gd name="connsiteX10" fmla="*/ 722433 w 1033094"/>
              <a:gd name="connsiteY10" fmla="*/ 48895 h 625900"/>
              <a:gd name="connsiteX11" fmla="*/ 737299 w 1033094"/>
              <a:gd name="connsiteY11" fmla="*/ 17975 h 625900"/>
              <a:gd name="connsiteX12" fmla="*/ 763739 w 1033094"/>
              <a:gd name="connsiteY12" fmla="*/ 2500 h 625900"/>
              <a:gd name="connsiteX13" fmla="*/ 800053 w 1033094"/>
              <a:gd name="connsiteY13" fmla="*/ 3037 h 625900"/>
              <a:gd name="connsiteX14" fmla="*/ 822244 w 1033094"/>
              <a:gd name="connsiteY14" fmla="*/ 16477 h 625900"/>
              <a:gd name="connsiteX15" fmla="*/ 848345 w 1033094"/>
              <a:gd name="connsiteY15" fmla="*/ 49218 h 625900"/>
              <a:gd name="connsiteX16" fmla="*/ 950462 w 1033094"/>
              <a:gd name="connsiteY16" fmla="*/ 0 h 625900"/>
              <a:gd name="connsiteX17" fmla="*/ 894367 w 1033094"/>
              <a:gd name="connsiteY17" fmla="*/ 115340 h 625900"/>
              <a:gd name="connsiteX18" fmla="*/ 912912 w 1033094"/>
              <a:gd name="connsiteY18" fmla="*/ 157710 h 625900"/>
              <a:gd name="connsiteX19" fmla="*/ 945536 w 1033094"/>
              <a:gd name="connsiteY19" fmla="*/ 272470 h 625900"/>
              <a:gd name="connsiteX20" fmla="*/ 1033094 w 1033094"/>
              <a:gd name="connsiteY20" fmla="*/ 617121 h 6259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30339 w 1033094"/>
              <a:gd name="connsiteY6" fmla="*/ 25847 h 623400"/>
              <a:gd name="connsiteX7" fmla="*/ 270904 w 1033094"/>
              <a:gd name="connsiteY7" fmla="*/ 42439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48345 w 1033094"/>
              <a:gd name="connsiteY15" fmla="*/ 46718 h 623400"/>
              <a:gd name="connsiteX16" fmla="*/ 868723 w 1033094"/>
              <a:gd name="connsiteY16" fmla="*/ 78388 h 623400"/>
              <a:gd name="connsiteX17" fmla="*/ 894367 w 1033094"/>
              <a:gd name="connsiteY17" fmla="*/ 112840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30339 w 1033094"/>
              <a:gd name="connsiteY6" fmla="*/ 25847 h 623400"/>
              <a:gd name="connsiteX7" fmla="*/ 270904 w 1033094"/>
              <a:gd name="connsiteY7" fmla="*/ 42439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48345 w 1033094"/>
              <a:gd name="connsiteY15" fmla="*/ 46718 h 623400"/>
              <a:gd name="connsiteX16" fmla="*/ 868723 w 1033094"/>
              <a:gd name="connsiteY16" fmla="*/ 78388 h 623400"/>
              <a:gd name="connsiteX17" fmla="*/ 889559 w 1033094"/>
              <a:gd name="connsiteY17" fmla="*/ 115087 h 623400"/>
              <a:gd name="connsiteX18" fmla="*/ 912912 w 1033094"/>
              <a:gd name="connsiteY18" fmla="*/ 155210 h 623400"/>
              <a:gd name="connsiteX19" fmla="*/ 945536 w 1033094"/>
              <a:gd name="connsiteY19" fmla="*/ 269970 h 623400"/>
              <a:gd name="connsiteX20" fmla="*/ 1033094 w 1033094"/>
              <a:gd name="connsiteY20" fmla="*/ 614621 h 623400"/>
              <a:gd name="connsiteX0" fmla="*/ 0 w 1033094"/>
              <a:gd name="connsiteY0" fmla="*/ 623400 h 623400"/>
              <a:gd name="connsiteX1" fmla="*/ 73636 w 1033094"/>
              <a:gd name="connsiteY1" fmla="*/ 296459 h 623400"/>
              <a:gd name="connsiteX2" fmla="*/ 117958 w 1033094"/>
              <a:gd name="connsiteY2" fmla="*/ 155210 h 623400"/>
              <a:gd name="connsiteX3" fmla="*/ 145892 w 1033094"/>
              <a:gd name="connsiteY3" fmla="*/ 93367 h 623400"/>
              <a:gd name="connsiteX4" fmla="*/ 168381 w 1033094"/>
              <a:gd name="connsiteY4" fmla="*/ 64639 h 623400"/>
              <a:gd name="connsiteX5" fmla="*/ 203590 w 1033094"/>
              <a:gd name="connsiteY5" fmla="*/ 39442 h 623400"/>
              <a:gd name="connsiteX6" fmla="*/ 230339 w 1033094"/>
              <a:gd name="connsiteY6" fmla="*/ 25847 h 623400"/>
              <a:gd name="connsiteX7" fmla="*/ 270904 w 1033094"/>
              <a:gd name="connsiteY7" fmla="*/ 42439 h 623400"/>
              <a:gd name="connsiteX8" fmla="*/ 292343 w 1033094"/>
              <a:gd name="connsiteY8" fmla="*/ 54422 h 623400"/>
              <a:gd name="connsiteX9" fmla="*/ 292343 w 1033094"/>
              <a:gd name="connsiteY9" fmla="*/ 54422 h 623400"/>
              <a:gd name="connsiteX10" fmla="*/ 722433 w 1033094"/>
              <a:gd name="connsiteY10" fmla="*/ 46395 h 623400"/>
              <a:gd name="connsiteX11" fmla="*/ 737299 w 1033094"/>
              <a:gd name="connsiteY11" fmla="*/ 15475 h 623400"/>
              <a:gd name="connsiteX12" fmla="*/ 763739 w 1033094"/>
              <a:gd name="connsiteY12" fmla="*/ 0 h 623400"/>
              <a:gd name="connsiteX13" fmla="*/ 800053 w 1033094"/>
              <a:gd name="connsiteY13" fmla="*/ 537 h 623400"/>
              <a:gd name="connsiteX14" fmla="*/ 822244 w 1033094"/>
              <a:gd name="connsiteY14" fmla="*/ 13977 h 623400"/>
              <a:gd name="connsiteX15" fmla="*/ 848345 w 1033094"/>
              <a:gd name="connsiteY15" fmla="*/ 46718 h 623400"/>
              <a:gd name="connsiteX16" fmla="*/ 868723 w 1033094"/>
              <a:gd name="connsiteY16" fmla="*/ 78388 h 623400"/>
              <a:gd name="connsiteX17" fmla="*/ 889559 w 1033094"/>
              <a:gd name="connsiteY17" fmla="*/ 115087 h 623400"/>
              <a:gd name="connsiteX18" fmla="*/ 915316 w 1033094"/>
              <a:gd name="connsiteY18" fmla="*/ 179926 h 623400"/>
              <a:gd name="connsiteX19" fmla="*/ 945536 w 1033094"/>
              <a:gd name="connsiteY19" fmla="*/ 269970 h 623400"/>
              <a:gd name="connsiteX20" fmla="*/ 1033094 w 1033094"/>
              <a:gd name="connsiteY20" fmla="*/ 614621 h 6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094" h="623400">
                <a:moveTo>
                  <a:pt x="0" y="623400"/>
                </a:moveTo>
                <a:lnTo>
                  <a:pt x="73636" y="296459"/>
                </a:lnTo>
                <a:lnTo>
                  <a:pt x="117958" y="155210"/>
                </a:lnTo>
                <a:lnTo>
                  <a:pt x="145892" y="93367"/>
                </a:lnTo>
                <a:lnTo>
                  <a:pt x="168381" y="64639"/>
                </a:lnTo>
                <a:lnTo>
                  <a:pt x="203590" y="39442"/>
                </a:lnTo>
                <a:lnTo>
                  <a:pt x="230339" y="25847"/>
                </a:lnTo>
                <a:lnTo>
                  <a:pt x="270904" y="42439"/>
                </a:lnTo>
                <a:lnTo>
                  <a:pt x="292343" y="54422"/>
                </a:lnTo>
                <a:lnTo>
                  <a:pt x="292343" y="54422"/>
                </a:lnTo>
                <a:lnTo>
                  <a:pt x="722433" y="46395"/>
                </a:lnTo>
                <a:lnTo>
                  <a:pt x="737299" y="15475"/>
                </a:lnTo>
                <a:lnTo>
                  <a:pt x="763739" y="0"/>
                </a:lnTo>
                <a:lnTo>
                  <a:pt x="800053" y="537"/>
                </a:lnTo>
                <a:lnTo>
                  <a:pt x="822244" y="13977"/>
                </a:lnTo>
                <a:lnTo>
                  <a:pt x="848345" y="46718"/>
                </a:lnTo>
                <a:lnTo>
                  <a:pt x="868723" y="78388"/>
                </a:lnTo>
                <a:lnTo>
                  <a:pt x="889559" y="115087"/>
                </a:lnTo>
                <a:lnTo>
                  <a:pt x="915316" y="179926"/>
                </a:lnTo>
                <a:lnTo>
                  <a:pt x="945536" y="269970"/>
                </a:lnTo>
                <a:cubicBezTo>
                  <a:pt x="982049" y="435070"/>
                  <a:pt x="996581" y="449521"/>
                  <a:pt x="1033094" y="614621"/>
                </a:cubicBezTo>
              </a:path>
            </a:pathLst>
          </a:cu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7" name="フリーフォーム 26"/>
          <p:cNvSpPr/>
          <p:nvPr/>
        </p:nvSpPr>
        <p:spPr>
          <a:xfrm>
            <a:off x="3126308" y="3669212"/>
            <a:ext cx="4075798" cy="2791180"/>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79842 w 904875"/>
              <a:gd name="connsiteY9" fmla="*/ 47504 h 600075"/>
              <a:gd name="connsiteX10" fmla="*/ 795337 w 904875"/>
              <a:gd name="connsiteY10" fmla="*/ 85725 h 600075"/>
              <a:gd name="connsiteX11" fmla="*/ 904875 w 904875"/>
              <a:gd name="connsiteY11" fmla="*/ 581025 h 600075"/>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79842 w 904875"/>
              <a:gd name="connsiteY9" fmla="*/ 43460 h 600075"/>
              <a:gd name="connsiteX10" fmla="*/ 795337 w 904875"/>
              <a:gd name="connsiteY10" fmla="*/ 85725 h 600075"/>
              <a:gd name="connsiteX11" fmla="*/ 904875 w 904875"/>
              <a:gd name="connsiteY11" fmla="*/ 581025 h 600075"/>
              <a:gd name="connsiteX0" fmla="*/ 0 w 904875"/>
              <a:gd name="connsiteY0" fmla="*/ 600075 h 600075"/>
              <a:gd name="connsiteX1" fmla="*/ 80962 w 904875"/>
              <a:gd name="connsiteY1" fmla="*/ 119062 h 600075"/>
              <a:gd name="connsiteX2" fmla="*/ 109537 w 904875"/>
              <a:gd name="connsiteY2" fmla="*/ 57150 h 600075"/>
              <a:gd name="connsiteX3" fmla="*/ 136985 w 904875"/>
              <a:gd name="connsiteY3" fmla="*/ 43459 h 600075"/>
              <a:gd name="connsiteX4" fmla="*/ 166687 w 904875"/>
              <a:gd name="connsiteY4" fmla="*/ 33337 h 600075"/>
              <a:gd name="connsiteX5" fmla="*/ 219075 w 904875"/>
              <a:gd name="connsiteY5" fmla="*/ 61912 h 600075"/>
              <a:gd name="connsiteX6" fmla="*/ 219075 w 904875"/>
              <a:gd name="connsiteY6" fmla="*/ 61912 h 600075"/>
              <a:gd name="connsiteX7" fmla="*/ 661987 w 904875"/>
              <a:gd name="connsiteY7" fmla="*/ 52387 h 600075"/>
              <a:gd name="connsiteX8" fmla="*/ 700087 w 904875"/>
              <a:gd name="connsiteY8" fmla="*/ 0 h 600075"/>
              <a:gd name="connsiteX9" fmla="*/ 757237 w 904875"/>
              <a:gd name="connsiteY9" fmla="*/ 9525 h 600075"/>
              <a:gd name="connsiteX10" fmla="*/ 779842 w 904875"/>
              <a:gd name="connsiteY10" fmla="*/ 43460 h 600075"/>
              <a:gd name="connsiteX11" fmla="*/ 795337 w 904875"/>
              <a:gd name="connsiteY11" fmla="*/ 85725 h 600075"/>
              <a:gd name="connsiteX12" fmla="*/ 904875 w 904875"/>
              <a:gd name="connsiteY12" fmla="*/ 581025 h 600075"/>
              <a:gd name="connsiteX0" fmla="*/ 0 w 904875"/>
              <a:gd name="connsiteY0" fmla="*/ 600075 h 600075"/>
              <a:gd name="connsiteX1" fmla="*/ 80962 w 904875"/>
              <a:gd name="connsiteY1" fmla="*/ 119062 h 600075"/>
              <a:gd name="connsiteX2" fmla="*/ 109537 w 904875"/>
              <a:gd name="connsiteY2" fmla="*/ 57150 h 600075"/>
              <a:gd name="connsiteX3" fmla="*/ 136985 w 904875"/>
              <a:gd name="connsiteY3" fmla="*/ 41437 h 600075"/>
              <a:gd name="connsiteX4" fmla="*/ 166687 w 904875"/>
              <a:gd name="connsiteY4" fmla="*/ 33337 h 600075"/>
              <a:gd name="connsiteX5" fmla="*/ 219075 w 904875"/>
              <a:gd name="connsiteY5" fmla="*/ 61912 h 600075"/>
              <a:gd name="connsiteX6" fmla="*/ 219075 w 904875"/>
              <a:gd name="connsiteY6" fmla="*/ 61912 h 600075"/>
              <a:gd name="connsiteX7" fmla="*/ 661987 w 904875"/>
              <a:gd name="connsiteY7" fmla="*/ 52387 h 600075"/>
              <a:gd name="connsiteX8" fmla="*/ 700087 w 904875"/>
              <a:gd name="connsiteY8" fmla="*/ 0 h 600075"/>
              <a:gd name="connsiteX9" fmla="*/ 757237 w 904875"/>
              <a:gd name="connsiteY9" fmla="*/ 9525 h 600075"/>
              <a:gd name="connsiteX10" fmla="*/ 779842 w 904875"/>
              <a:gd name="connsiteY10" fmla="*/ 43460 h 600075"/>
              <a:gd name="connsiteX11" fmla="*/ 795337 w 904875"/>
              <a:gd name="connsiteY11" fmla="*/ 85725 h 600075"/>
              <a:gd name="connsiteX12" fmla="*/ 904875 w 904875"/>
              <a:gd name="connsiteY12" fmla="*/ 581025 h 600075"/>
              <a:gd name="connsiteX0" fmla="*/ 0 w 904875"/>
              <a:gd name="connsiteY0" fmla="*/ 600075 h 600075"/>
              <a:gd name="connsiteX1" fmla="*/ 80962 w 904875"/>
              <a:gd name="connsiteY1" fmla="*/ 119062 h 600075"/>
              <a:gd name="connsiteX2" fmla="*/ 92577 w 904875"/>
              <a:gd name="connsiteY2" fmla="*/ 87947 h 600075"/>
              <a:gd name="connsiteX3" fmla="*/ 109537 w 904875"/>
              <a:gd name="connsiteY3" fmla="*/ 57150 h 600075"/>
              <a:gd name="connsiteX4" fmla="*/ 136985 w 904875"/>
              <a:gd name="connsiteY4" fmla="*/ 41437 h 600075"/>
              <a:gd name="connsiteX5" fmla="*/ 166687 w 904875"/>
              <a:gd name="connsiteY5" fmla="*/ 33337 h 600075"/>
              <a:gd name="connsiteX6" fmla="*/ 219075 w 904875"/>
              <a:gd name="connsiteY6" fmla="*/ 61912 h 600075"/>
              <a:gd name="connsiteX7" fmla="*/ 219075 w 904875"/>
              <a:gd name="connsiteY7" fmla="*/ 61912 h 600075"/>
              <a:gd name="connsiteX8" fmla="*/ 661987 w 904875"/>
              <a:gd name="connsiteY8" fmla="*/ 52387 h 600075"/>
              <a:gd name="connsiteX9" fmla="*/ 700087 w 904875"/>
              <a:gd name="connsiteY9" fmla="*/ 0 h 600075"/>
              <a:gd name="connsiteX10" fmla="*/ 757237 w 904875"/>
              <a:gd name="connsiteY10" fmla="*/ 9525 h 600075"/>
              <a:gd name="connsiteX11" fmla="*/ 779842 w 904875"/>
              <a:gd name="connsiteY11" fmla="*/ 43460 h 600075"/>
              <a:gd name="connsiteX12" fmla="*/ 795337 w 904875"/>
              <a:gd name="connsiteY12" fmla="*/ 85725 h 600075"/>
              <a:gd name="connsiteX13" fmla="*/ 904875 w 904875"/>
              <a:gd name="connsiteY13" fmla="*/ 581025 h 600075"/>
              <a:gd name="connsiteX0" fmla="*/ 0 w 904875"/>
              <a:gd name="connsiteY0" fmla="*/ 600075 h 600075"/>
              <a:gd name="connsiteX1" fmla="*/ 80962 w 904875"/>
              <a:gd name="connsiteY1" fmla="*/ 119062 h 600075"/>
              <a:gd name="connsiteX2" fmla="*/ 92577 w 904875"/>
              <a:gd name="connsiteY2" fmla="*/ 85925 h 600075"/>
              <a:gd name="connsiteX3" fmla="*/ 109537 w 904875"/>
              <a:gd name="connsiteY3" fmla="*/ 57150 h 600075"/>
              <a:gd name="connsiteX4" fmla="*/ 136985 w 904875"/>
              <a:gd name="connsiteY4" fmla="*/ 41437 h 600075"/>
              <a:gd name="connsiteX5" fmla="*/ 166687 w 904875"/>
              <a:gd name="connsiteY5" fmla="*/ 33337 h 600075"/>
              <a:gd name="connsiteX6" fmla="*/ 219075 w 904875"/>
              <a:gd name="connsiteY6" fmla="*/ 61912 h 600075"/>
              <a:gd name="connsiteX7" fmla="*/ 219075 w 904875"/>
              <a:gd name="connsiteY7" fmla="*/ 61912 h 600075"/>
              <a:gd name="connsiteX8" fmla="*/ 661987 w 904875"/>
              <a:gd name="connsiteY8" fmla="*/ 52387 h 600075"/>
              <a:gd name="connsiteX9" fmla="*/ 700087 w 904875"/>
              <a:gd name="connsiteY9" fmla="*/ 0 h 600075"/>
              <a:gd name="connsiteX10" fmla="*/ 757237 w 904875"/>
              <a:gd name="connsiteY10" fmla="*/ 9525 h 600075"/>
              <a:gd name="connsiteX11" fmla="*/ 779842 w 904875"/>
              <a:gd name="connsiteY11" fmla="*/ 43460 h 600075"/>
              <a:gd name="connsiteX12" fmla="*/ 795337 w 904875"/>
              <a:gd name="connsiteY12" fmla="*/ 85725 h 600075"/>
              <a:gd name="connsiteX13" fmla="*/ 904875 w 904875"/>
              <a:gd name="connsiteY13" fmla="*/ 581025 h 600075"/>
              <a:gd name="connsiteX0" fmla="*/ 0 w 904875"/>
              <a:gd name="connsiteY0" fmla="*/ 600075 h 600075"/>
              <a:gd name="connsiteX1" fmla="*/ 80962 w 904875"/>
              <a:gd name="connsiteY1" fmla="*/ 119062 h 600075"/>
              <a:gd name="connsiteX2" fmla="*/ 92577 w 904875"/>
              <a:gd name="connsiteY2" fmla="*/ 85925 h 600075"/>
              <a:gd name="connsiteX3" fmla="*/ 109537 w 904875"/>
              <a:gd name="connsiteY3" fmla="*/ 57150 h 600075"/>
              <a:gd name="connsiteX4" fmla="*/ 136985 w 904875"/>
              <a:gd name="connsiteY4" fmla="*/ 41437 h 600075"/>
              <a:gd name="connsiteX5" fmla="*/ 166687 w 904875"/>
              <a:gd name="connsiteY5" fmla="*/ 33337 h 600075"/>
              <a:gd name="connsiteX6" fmla="*/ 219075 w 904875"/>
              <a:gd name="connsiteY6" fmla="*/ 61912 h 600075"/>
              <a:gd name="connsiteX7" fmla="*/ 219075 w 904875"/>
              <a:gd name="connsiteY7" fmla="*/ 61912 h 600075"/>
              <a:gd name="connsiteX8" fmla="*/ 661987 w 904875"/>
              <a:gd name="connsiteY8" fmla="*/ 52387 h 600075"/>
              <a:gd name="connsiteX9" fmla="*/ 700087 w 904875"/>
              <a:gd name="connsiteY9" fmla="*/ 0 h 600075"/>
              <a:gd name="connsiteX10" fmla="*/ 759352 w 904875"/>
              <a:gd name="connsiteY10" fmla="*/ 5481 h 600075"/>
              <a:gd name="connsiteX11" fmla="*/ 779842 w 904875"/>
              <a:gd name="connsiteY11" fmla="*/ 43460 h 600075"/>
              <a:gd name="connsiteX12" fmla="*/ 795337 w 904875"/>
              <a:gd name="connsiteY12" fmla="*/ 85725 h 600075"/>
              <a:gd name="connsiteX13" fmla="*/ 904875 w 904875"/>
              <a:gd name="connsiteY13" fmla="*/ 581025 h 600075"/>
              <a:gd name="connsiteX0" fmla="*/ 0 w 904875"/>
              <a:gd name="connsiteY0" fmla="*/ 600075 h 600075"/>
              <a:gd name="connsiteX1" fmla="*/ 80962 w 904875"/>
              <a:gd name="connsiteY1" fmla="*/ 119062 h 600075"/>
              <a:gd name="connsiteX2" fmla="*/ 92577 w 904875"/>
              <a:gd name="connsiteY2" fmla="*/ 85925 h 600075"/>
              <a:gd name="connsiteX3" fmla="*/ 109537 w 904875"/>
              <a:gd name="connsiteY3" fmla="*/ 57150 h 600075"/>
              <a:gd name="connsiteX4" fmla="*/ 136985 w 904875"/>
              <a:gd name="connsiteY4" fmla="*/ 41437 h 600075"/>
              <a:gd name="connsiteX5" fmla="*/ 166687 w 904875"/>
              <a:gd name="connsiteY5" fmla="*/ 33337 h 600075"/>
              <a:gd name="connsiteX6" fmla="*/ 219075 w 904875"/>
              <a:gd name="connsiteY6" fmla="*/ 61912 h 600075"/>
              <a:gd name="connsiteX7" fmla="*/ 219075 w 904875"/>
              <a:gd name="connsiteY7" fmla="*/ 61912 h 600075"/>
              <a:gd name="connsiteX8" fmla="*/ 661987 w 904875"/>
              <a:gd name="connsiteY8" fmla="*/ 52387 h 600075"/>
              <a:gd name="connsiteX9" fmla="*/ 700087 w 904875"/>
              <a:gd name="connsiteY9" fmla="*/ 0 h 600075"/>
              <a:gd name="connsiteX10" fmla="*/ 759352 w 904875"/>
              <a:gd name="connsiteY10" fmla="*/ 5481 h 600075"/>
              <a:gd name="connsiteX11" fmla="*/ 722746 w 904875"/>
              <a:gd name="connsiteY11" fmla="*/ 3016 h 600075"/>
              <a:gd name="connsiteX12" fmla="*/ 779842 w 904875"/>
              <a:gd name="connsiteY12" fmla="*/ 43460 h 600075"/>
              <a:gd name="connsiteX13" fmla="*/ 795337 w 904875"/>
              <a:gd name="connsiteY13" fmla="*/ 85725 h 600075"/>
              <a:gd name="connsiteX14" fmla="*/ 904875 w 904875"/>
              <a:gd name="connsiteY14" fmla="*/ 581025 h 600075"/>
              <a:gd name="connsiteX0" fmla="*/ 0 w 904875"/>
              <a:gd name="connsiteY0" fmla="*/ 600075 h 600075"/>
              <a:gd name="connsiteX1" fmla="*/ 80962 w 904875"/>
              <a:gd name="connsiteY1" fmla="*/ 119062 h 600075"/>
              <a:gd name="connsiteX2" fmla="*/ 92577 w 904875"/>
              <a:gd name="connsiteY2" fmla="*/ 85925 h 600075"/>
              <a:gd name="connsiteX3" fmla="*/ 109537 w 904875"/>
              <a:gd name="connsiteY3" fmla="*/ 57150 h 600075"/>
              <a:gd name="connsiteX4" fmla="*/ 136985 w 904875"/>
              <a:gd name="connsiteY4" fmla="*/ 41437 h 600075"/>
              <a:gd name="connsiteX5" fmla="*/ 166687 w 904875"/>
              <a:gd name="connsiteY5" fmla="*/ 33337 h 600075"/>
              <a:gd name="connsiteX6" fmla="*/ 219075 w 904875"/>
              <a:gd name="connsiteY6" fmla="*/ 61912 h 600075"/>
              <a:gd name="connsiteX7" fmla="*/ 219075 w 904875"/>
              <a:gd name="connsiteY7" fmla="*/ 61912 h 600075"/>
              <a:gd name="connsiteX8" fmla="*/ 661987 w 904875"/>
              <a:gd name="connsiteY8" fmla="*/ 52387 h 600075"/>
              <a:gd name="connsiteX9" fmla="*/ 700087 w 904875"/>
              <a:gd name="connsiteY9" fmla="*/ 0 h 600075"/>
              <a:gd name="connsiteX10" fmla="*/ 759352 w 904875"/>
              <a:gd name="connsiteY10" fmla="*/ 5481 h 600075"/>
              <a:gd name="connsiteX11" fmla="*/ 767154 w 904875"/>
              <a:gd name="connsiteY11" fmla="*/ 19193 h 600075"/>
              <a:gd name="connsiteX12" fmla="*/ 779842 w 904875"/>
              <a:gd name="connsiteY12" fmla="*/ 43460 h 600075"/>
              <a:gd name="connsiteX13" fmla="*/ 795337 w 904875"/>
              <a:gd name="connsiteY13" fmla="*/ 85725 h 600075"/>
              <a:gd name="connsiteX14" fmla="*/ 904875 w 904875"/>
              <a:gd name="connsiteY14" fmla="*/ 581025 h 600075"/>
              <a:gd name="connsiteX0" fmla="*/ 0 w 904875"/>
              <a:gd name="connsiteY0" fmla="*/ 600075 h 600075"/>
              <a:gd name="connsiteX1" fmla="*/ 80962 w 904875"/>
              <a:gd name="connsiteY1" fmla="*/ 119062 h 600075"/>
              <a:gd name="connsiteX2" fmla="*/ 92577 w 904875"/>
              <a:gd name="connsiteY2" fmla="*/ 85925 h 600075"/>
              <a:gd name="connsiteX3" fmla="*/ 109537 w 904875"/>
              <a:gd name="connsiteY3" fmla="*/ 57150 h 600075"/>
              <a:gd name="connsiteX4" fmla="*/ 136985 w 904875"/>
              <a:gd name="connsiteY4" fmla="*/ 41437 h 600075"/>
              <a:gd name="connsiteX5" fmla="*/ 166687 w 904875"/>
              <a:gd name="connsiteY5" fmla="*/ 33337 h 600075"/>
              <a:gd name="connsiteX6" fmla="*/ 219075 w 904875"/>
              <a:gd name="connsiteY6" fmla="*/ 61912 h 600075"/>
              <a:gd name="connsiteX7" fmla="*/ 219075 w 904875"/>
              <a:gd name="connsiteY7" fmla="*/ 61912 h 600075"/>
              <a:gd name="connsiteX8" fmla="*/ 661987 w 904875"/>
              <a:gd name="connsiteY8" fmla="*/ 52387 h 600075"/>
              <a:gd name="connsiteX9" fmla="*/ 700087 w 904875"/>
              <a:gd name="connsiteY9" fmla="*/ 0 h 600075"/>
              <a:gd name="connsiteX10" fmla="*/ 731861 w 904875"/>
              <a:gd name="connsiteY10" fmla="*/ 7503 h 600075"/>
              <a:gd name="connsiteX11" fmla="*/ 767154 w 904875"/>
              <a:gd name="connsiteY11" fmla="*/ 19193 h 600075"/>
              <a:gd name="connsiteX12" fmla="*/ 779842 w 904875"/>
              <a:gd name="connsiteY12" fmla="*/ 43460 h 600075"/>
              <a:gd name="connsiteX13" fmla="*/ 795337 w 904875"/>
              <a:gd name="connsiteY13" fmla="*/ 85725 h 600075"/>
              <a:gd name="connsiteX14" fmla="*/ 904875 w 904875"/>
              <a:gd name="connsiteY14" fmla="*/ 581025 h 600075"/>
              <a:gd name="connsiteX0" fmla="*/ 0 w 904875"/>
              <a:gd name="connsiteY0" fmla="*/ 600075 h 600075"/>
              <a:gd name="connsiteX1" fmla="*/ 80962 w 904875"/>
              <a:gd name="connsiteY1" fmla="*/ 119062 h 600075"/>
              <a:gd name="connsiteX2" fmla="*/ 92577 w 904875"/>
              <a:gd name="connsiteY2" fmla="*/ 85925 h 600075"/>
              <a:gd name="connsiteX3" fmla="*/ 109537 w 904875"/>
              <a:gd name="connsiteY3" fmla="*/ 57150 h 600075"/>
              <a:gd name="connsiteX4" fmla="*/ 136985 w 904875"/>
              <a:gd name="connsiteY4" fmla="*/ 41437 h 600075"/>
              <a:gd name="connsiteX5" fmla="*/ 166687 w 904875"/>
              <a:gd name="connsiteY5" fmla="*/ 33337 h 600075"/>
              <a:gd name="connsiteX6" fmla="*/ 219075 w 904875"/>
              <a:gd name="connsiteY6" fmla="*/ 61912 h 600075"/>
              <a:gd name="connsiteX7" fmla="*/ 219075 w 904875"/>
              <a:gd name="connsiteY7" fmla="*/ 61912 h 600075"/>
              <a:gd name="connsiteX8" fmla="*/ 661987 w 904875"/>
              <a:gd name="connsiteY8" fmla="*/ 52387 h 600075"/>
              <a:gd name="connsiteX9" fmla="*/ 700087 w 904875"/>
              <a:gd name="connsiteY9" fmla="*/ 0 h 600075"/>
              <a:gd name="connsiteX10" fmla="*/ 731861 w 904875"/>
              <a:gd name="connsiteY10" fmla="*/ 7503 h 600075"/>
              <a:gd name="connsiteX11" fmla="*/ 758695 w 904875"/>
              <a:gd name="connsiteY11" fmla="*/ 17171 h 600075"/>
              <a:gd name="connsiteX12" fmla="*/ 779842 w 904875"/>
              <a:gd name="connsiteY12" fmla="*/ 43460 h 600075"/>
              <a:gd name="connsiteX13" fmla="*/ 795337 w 904875"/>
              <a:gd name="connsiteY13" fmla="*/ 85725 h 600075"/>
              <a:gd name="connsiteX14" fmla="*/ 904875 w 904875"/>
              <a:gd name="connsiteY14" fmla="*/ 581025 h 600075"/>
              <a:gd name="connsiteX0" fmla="*/ 0 w 904875"/>
              <a:gd name="connsiteY0" fmla="*/ 592572 h 592572"/>
              <a:gd name="connsiteX1" fmla="*/ 80962 w 904875"/>
              <a:gd name="connsiteY1" fmla="*/ 111559 h 592572"/>
              <a:gd name="connsiteX2" fmla="*/ 92577 w 904875"/>
              <a:gd name="connsiteY2" fmla="*/ 78422 h 592572"/>
              <a:gd name="connsiteX3" fmla="*/ 109537 w 904875"/>
              <a:gd name="connsiteY3" fmla="*/ 49647 h 592572"/>
              <a:gd name="connsiteX4" fmla="*/ 136985 w 904875"/>
              <a:gd name="connsiteY4" fmla="*/ 33934 h 592572"/>
              <a:gd name="connsiteX5" fmla="*/ 166687 w 904875"/>
              <a:gd name="connsiteY5" fmla="*/ 25834 h 592572"/>
              <a:gd name="connsiteX6" fmla="*/ 219075 w 904875"/>
              <a:gd name="connsiteY6" fmla="*/ 54409 h 592572"/>
              <a:gd name="connsiteX7" fmla="*/ 219075 w 904875"/>
              <a:gd name="connsiteY7" fmla="*/ 54409 h 592572"/>
              <a:gd name="connsiteX8" fmla="*/ 661987 w 904875"/>
              <a:gd name="connsiteY8" fmla="*/ 44884 h 592572"/>
              <a:gd name="connsiteX9" fmla="*/ 693743 w 904875"/>
              <a:gd name="connsiteY9" fmla="*/ 6652 h 592572"/>
              <a:gd name="connsiteX10" fmla="*/ 731861 w 904875"/>
              <a:gd name="connsiteY10" fmla="*/ 0 h 592572"/>
              <a:gd name="connsiteX11" fmla="*/ 758695 w 904875"/>
              <a:gd name="connsiteY11" fmla="*/ 9668 h 592572"/>
              <a:gd name="connsiteX12" fmla="*/ 779842 w 904875"/>
              <a:gd name="connsiteY12" fmla="*/ 35957 h 592572"/>
              <a:gd name="connsiteX13" fmla="*/ 795337 w 904875"/>
              <a:gd name="connsiteY13" fmla="*/ 78222 h 592572"/>
              <a:gd name="connsiteX14" fmla="*/ 904875 w 904875"/>
              <a:gd name="connsiteY14" fmla="*/ 573522 h 5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592572">
                <a:moveTo>
                  <a:pt x="0" y="592572"/>
                </a:moveTo>
                <a:lnTo>
                  <a:pt x="80962" y="111559"/>
                </a:lnTo>
                <a:lnTo>
                  <a:pt x="92577" y="78422"/>
                </a:lnTo>
                <a:lnTo>
                  <a:pt x="109537" y="49647"/>
                </a:lnTo>
                <a:lnTo>
                  <a:pt x="136985" y="33934"/>
                </a:lnTo>
                <a:lnTo>
                  <a:pt x="166687" y="25834"/>
                </a:lnTo>
                <a:lnTo>
                  <a:pt x="219075" y="54409"/>
                </a:lnTo>
                <a:lnTo>
                  <a:pt x="219075" y="54409"/>
                </a:lnTo>
                <a:lnTo>
                  <a:pt x="661987" y="44884"/>
                </a:lnTo>
                <a:lnTo>
                  <a:pt x="693743" y="6652"/>
                </a:lnTo>
                <a:lnTo>
                  <a:pt x="731861" y="0"/>
                </a:lnTo>
                <a:lnTo>
                  <a:pt x="758695" y="9668"/>
                </a:lnTo>
                <a:lnTo>
                  <a:pt x="779842" y="35957"/>
                </a:lnTo>
                <a:lnTo>
                  <a:pt x="795337" y="78222"/>
                </a:lnTo>
                <a:lnTo>
                  <a:pt x="904875" y="573522"/>
                </a:lnTo>
              </a:path>
            </a:pathLst>
          </a:custGeom>
          <a:gradFill>
            <a:gsLst>
              <a:gs pos="0">
                <a:srgbClr val="FF6699"/>
              </a:gs>
              <a:gs pos="50000">
                <a:srgbClr val="FFCCFF"/>
              </a:gs>
              <a:gs pos="100000">
                <a:srgbClr val="FFCC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6411"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70149" y="-11543"/>
            <a:ext cx="4147289" cy="646331"/>
          </a:xfrm>
          <a:prstGeom prst="rect">
            <a:avLst/>
          </a:prstGeom>
          <a:noFill/>
        </p:spPr>
        <p:txBody>
          <a:bodyPr wrap="none" rtlCol="0">
            <a:spAutoFit/>
          </a:bodyPr>
          <a:lstStyle/>
          <a:p>
            <a:pPr marL="266700"/>
            <a:r>
              <a:rPr lang="ja-JP" altLang="en-US" sz="3600" dirty="0">
                <a:latin typeface="HGS創英角ﾎﾟｯﾌﾟ体" panose="040B0A00000000000000" pitchFamily="50" charset="-128"/>
                <a:ea typeface="HGS創英角ﾎﾟｯﾌﾟ体" panose="040B0A00000000000000" pitchFamily="50" charset="-128"/>
              </a:rPr>
              <a:t>歯</a:t>
            </a:r>
            <a:r>
              <a:rPr lang="ja-JP" altLang="en-US" sz="3600" dirty="0" smtClean="0">
                <a:latin typeface="HGS創英角ﾎﾟｯﾌﾟ体" panose="040B0A00000000000000" pitchFamily="50" charset="-128"/>
                <a:ea typeface="HGS創英角ﾎﾟｯﾌﾟ体" panose="040B0A00000000000000" pitchFamily="50" charset="-128"/>
              </a:rPr>
              <a:t>肉炎とは・・・</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sp>
        <p:nvSpPr>
          <p:cNvPr id="14" name="テキスト ボックス 13"/>
          <p:cNvSpPr txBox="1"/>
          <p:nvPr/>
        </p:nvSpPr>
        <p:spPr>
          <a:xfrm>
            <a:off x="1581746" y="766767"/>
            <a:ext cx="5480988" cy="523220"/>
          </a:xfrm>
          <a:prstGeom prst="rect">
            <a:avLst/>
          </a:prstGeom>
          <a:noFill/>
        </p:spPr>
        <p:txBody>
          <a:bodyPr wrap="none" rtlCol="0">
            <a:spAutoFit/>
          </a:bodyPr>
          <a:lstStyle/>
          <a:p>
            <a:pPr marL="266700"/>
            <a:r>
              <a:rPr lang="ja-JP" altLang="en-US" sz="2800" dirty="0" smtClean="0">
                <a:latin typeface="HG丸ｺﾞｼｯｸM-PRO" panose="020F0600000000000000" pitchFamily="50" charset="-128"/>
                <a:ea typeface="HG丸ｺﾞｼｯｸM-PRO" panose="020F0600000000000000" pitchFamily="50" charset="-128"/>
              </a:rPr>
              <a:t>歯肉が炎症を起こす病気です。</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193000" y="3236579"/>
            <a:ext cx="2608406" cy="954107"/>
          </a:xfrm>
          <a:prstGeom prst="rect">
            <a:avLst/>
          </a:prstGeom>
          <a:noFill/>
        </p:spPr>
        <p:txBody>
          <a:bodyPr wrap="none" rtlCol="0">
            <a:spAutoFit/>
          </a:bodyPr>
          <a:lstStyle/>
          <a:p>
            <a:pPr marL="266700"/>
            <a:r>
              <a:rPr lang="ja-JP" altLang="en-US" sz="2800" dirty="0" smtClean="0">
                <a:latin typeface="HG丸ｺﾞｼｯｸM-PRO" panose="020F0600000000000000" pitchFamily="50" charset="-128"/>
                <a:ea typeface="HG丸ｺﾞｼｯｸM-PRO" panose="020F0600000000000000" pitchFamily="50" charset="-128"/>
              </a:rPr>
              <a:t>なぜ歯肉炎に</a:t>
            </a:r>
            <a:endParaRPr lang="en-US" altLang="ja-JP" sz="2800" dirty="0" smtClean="0">
              <a:latin typeface="HG丸ｺﾞｼｯｸM-PRO" panose="020F0600000000000000" pitchFamily="50" charset="-128"/>
              <a:ea typeface="HG丸ｺﾞｼｯｸM-PRO" panose="020F0600000000000000" pitchFamily="50" charset="-128"/>
            </a:endParaRPr>
          </a:p>
          <a:p>
            <a:pPr marL="266700"/>
            <a:r>
              <a:rPr lang="ja-JP" altLang="en-US" sz="2800" dirty="0" smtClean="0">
                <a:latin typeface="HG丸ｺﾞｼｯｸM-PRO" panose="020F0600000000000000" pitchFamily="50" charset="-128"/>
                <a:ea typeface="HG丸ｺﾞｼｯｸM-PRO" panose="020F0600000000000000" pitchFamily="50" charset="-128"/>
              </a:rPr>
              <a:t>　なるの？</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0315" r="22221" b="41600"/>
          <a:stretch/>
        </p:blipFill>
        <p:spPr>
          <a:xfrm flipH="1">
            <a:off x="827584" y="399566"/>
            <a:ext cx="1056434" cy="1152128"/>
          </a:xfrm>
          <a:prstGeom prst="rect">
            <a:avLst/>
          </a:prstGeom>
        </p:spPr>
      </p:pic>
      <p:sp>
        <p:nvSpPr>
          <p:cNvPr id="16" name="テキスト ボックス 15"/>
          <p:cNvSpPr txBox="1"/>
          <p:nvPr/>
        </p:nvSpPr>
        <p:spPr>
          <a:xfrm>
            <a:off x="4227756" y="1907263"/>
            <a:ext cx="1731564" cy="461665"/>
          </a:xfrm>
          <a:prstGeom prst="rect">
            <a:avLst/>
          </a:prstGeom>
          <a:noFill/>
          <a:ln>
            <a:noFill/>
          </a:ln>
        </p:spPr>
        <p:txBody>
          <a:bodyPr wrap="non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健康な歯</a:t>
            </a:r>
            <a:r>
              <a:rPr lang="ja-JP" altLang="en-US" sz="2400" b="1" dirty="0">
                <a:latin typeface="HG丸ｺﾞｼｯｸM-PRO" panose="020F0600000000000000" pitchFamily="50" charset="-128"/>
                <a:ea typeface="HG丸ｺﾞｼｯｸM-PRO" panose="020F0600000000000000" pitchFamily="50" charset="-128"/>
              </a:rPr>
              <a:t>肉</a:t>
            </a:r>
            <a:endParaRPr kumimoji="1" lang="ja-JP" altLang="en-US" sz="2400"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691" y="1987443"/>
            <a:ext cx="860410" cy="918587"/>
          </a:xfrm>
          <a:prstGeom prst="rect">
            <a:avLst/>
          </a:prstGeom>
        </p:spPr>
      </p:pic>
      <p:sp>
        <p:nvSpPr>
          <p:cNvPr id="4" name="四角形吹き出し 3"/>
          <p:cNvSpPr/>
          <p:nvPr/>
        </p:nvSpPr>
        <p:spPr>
          <a:xfrm>
            <a:off x="381736" y="3169988"/>
            <a:ext cx="2569039" cy="1087290"/>
          </a:xfrm>
          <a:prstGeom prst="wedgeRectCallout">
            <a:avLst>
              <a:gd name="adj1" fmla="val -34255"/>
              <a:gd name="adj2" fmla="val -8827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537135" y="1622406"/>
            <a:ext cx="1112805" cy="461665"/>
          </a:xfrm>
          <a:prstGeom prst="rect">
            <a:avLst/>
          </a:prstGeom>
          <a:noFill/>
          <a:ln>
            <a:noFill/>
          </a:ln>
        </p:spPr>
        <p:txBody>
          <a:bodyPr wrap="non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歯肉炎</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1" name="円/楕円 36"/>
          <p:cNvSpPr/>
          <p:nvPr/>
        </p:nvSpPr>
        <p:spPr>
          <a:xfrm rot="20580000">
            <a:off x="3884118" y="3420514"/>
            <a:ext cx="175147" cy="604404"/>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cxnSp>
        <p:nvCxnSpPr>
          <p:cNvPr id="50" name="直線矢印コネクタ 49"/>
          <p:cNvCxnSpPr/>
          <p:nvPr/>
        </p:nvCxnSpPr>
        <p:spPr>
          <a:xfrm flipH="1">
            <a:off x="6411846" y="3095966"/>
            <a:ext cx="1049414" cy="3954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971317" y="2314759"/>
            <a:ext cx="2281203" cy="830997"/>
          </a:xfrm>
          <a:prstGeom prst="rect">
            <a:avLst/>
          </a:prstGeom>
          <a:noFill/>
        </p:spPr>
        <p:txBody>
          <a:bodyPr wrap="square" rtlCol="0">
            <a:spAutoFit/>
          </a:bodyPr>
          <a:lstStyle/>
          <a:p>
            <a:pPr algn="ctr"/>
            <a:r>
              <a:rPr lang="ja-JP" altLang="en-US" sz="2400" b="1" dirty="0">
                <a:solidFill>
                  <a:srgbClr val="FF0000"/>
                </a:solidFill>
                <a:latin typeface="HG丸ｺﾞｼｯｸM-PRO" panose="020F0600000000000000" pitchFamily="50" charset="-128"/>
                <a:ea typeface="HG丸ｺﾞｼｯｸM-PRO" panose="020F0600000000000000" pitchFamily="50" charset="-128"/>
              </a:rPr>
              <a:t>歯垢</a:t>
            </a:r>
            <a:endParaRPr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（細菌の塊）</a:t>
            </a:r>
            <a:endParaRPr kumimoji="1"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フリーフォーム 38"/>
          <p:cNvSpPr/>
          <p:nvPr/>
        </p:nvSpPr>
        <p:spPr>
          <a:xfrm>
            <a:off x="3877655" y="2362199"/>
            <a:ext cx="2468634" cy="3839961"/>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93518 w 547688"/>
              <a:gd name="connsiteY16" fmla="*/ 550939 h 919162"/>
              <a:gd name="connsiteX17" fmla="*/ 266700 w 547688"/>
              <a:gd name="connsiteY17" fmla="*/ 500062 h 919162"/>
              <a:gd name="connsiteX18" fmla="*/ 223838 w 547688"/>
              <a:gd name="connsiteY18" fmla="*/ 652462 h 919162"/>
              <a:gd name="connsiteX19" fmla="*/ 180975 w 547688"/>
              <a:gd name="connsiteY19"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312537 w 547688"/>
              <a:gd name="connsiteY16" fmla="*/ 557669 h 919162"/>
              <a:gd name="connsiteX17" fmla="*/ 266700 w 547688"/>
              <a:gd name="connsiteY17" fmla="*/ 500062 h 919162"/>
              <a:gd name="connsiteX18" fmla="*/ 223838 w 547688"/>
              <a:gd name="connsiteY18" fmla="*/ 652462 h 919162"/>
              <a:gd name="connsiteX19" fmla="*/ 180975 w 547688"/>
              <a:gd name="connsiteY19"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44235 w 547688"/>
              <a:gd name="connsiteY15" fmla="*/ 725914 h 919162"/>
              <a:gd name="connsiteX16" fmla="*/ 328613 w 547688"/>
              <a:gd name="connsiteY16" fmla="*/ 619125 h 919162"/>
              <a:gd name="connsiteX17" fmla="*/ 312537 w 547688"/>
              <a:gd name="connsiteY17" fmla="*/ 557669 h 919162"/>
              <a:gd name="connsiteX18" fmla="*/ 266700 w 547688"/>
              <a:gd name="connsiteY18" fmla="*/ 500062 h 919162"/>
              <a:gd name="connsiteX19" fmla="*/ 223838 w 547688"/>
              <a:gd name="connsiteY19" fmla="*/ 652462 h 919162"/>
              <a:gd name="connsiteX20" fmla="*/ 180975 w 547688"/>
              <a:gd name="connsiteY20"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11857 w 547688"/>
              <a:gd name="connsiteY13" fmla="*/ 802186 h 919162"/>
              <a:gd name="connsiteX14" fmla="*/ 376238 w 547688"/>
              <a:gd name="connsiteY14" fmla="*/ 919162 h 919162"/>
              <a:gd name="connsiteX15" fmla="*/ 352425 w 547688"/>
              <a:gd name="connsiteY15" fmla="*/ 847725 h 919162"/>
              <a:gd name="connsiteX16" fmla="*/ 344235 w 547688"/>
              <a:gd name="connsiteY16" fmla="*/ 725914 h 919162"/>
              <a:gd name="connsiteX17" fmla="*/ 328613 w 547688"/>
              <a:gd name="connsiteY17" fmla="*/ 619125 h 919162"/>
              <a:gd name="connsiteX18" fmla="*/ 312537 w 547688"/>
              <a:gd name="connsiteY18" fmla="*/ 557669 h 919162"/>
              <a:gd name="connsiteX19" fmla="*/ 266700 w 547688"/>
              <a:gd name="connsiteY19" fmla="*/ 500062 h 919162"/>
              <a:gd name="connsiteX20" fmla="*/ 223838 w 547688"/>
              <a:gd name="connsiteY20" fmla="*/ 652462 h 919162"/>
              <a:gd name="connsiteX21" fmla="*/ 180975 w 547688"/>
              <a:gd name="connsiteY21"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76238 w 547688"/>
              <a:gd name="connsiteY14" fmla="*/ 919162 h 919162"/>
              <a:gd name="connsiteX15" fmla="*/ 352425 w 547688"/>
              <a:gd name="connsiteY15" fmla="*/ 847725 h 919162"/>
              <a:gd name="connsiteX16" fmla="*/ 344235 w 547688"/>
              <a:gd name="connsiteY16" fmla="*/ 725914 h 919162"/>
              <a:gd name="connsiteX17" fmla="*/ 328613 w 547688"/>
              <a:gd name="connsiteY17" fmla="*/ 619125 h 919162"/>
              <a:gd name="connsiteX18" fmla="*/ 312537 w 547688"/>
              <a:gd name="connsiteY18" fmla="*/ 557669 h 919162"/>
              <a:gd name="connsiteX19" fmla="*/ 266700 w 547688"/>
              <a:gd name="connsiteY19" fmla="*/ 500062 h 919162"/>
              <a:gd name="connsiteX20" fmla="*/ 223838 w 547688"/>
              <a:gd name="connsiteY20" fmla="*/ 652462 h 919162"/>
              <a:gd name="connsiteX21" fmla="*/ 180975 w 547688"/>
              <a:gd name="connsiteY21"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876213 h 919162"/>
              <a:gd name="connsiteX15" fmla="*/ 376238 w 547688"/>
              <a:gd name="connsiteY15" fmla="*/ 919162 h 919162"/>
              <a:gd name="connsiteX16" fmla="*/ 352425 w 547688"/>
              <a:gd name="connsiteY16" fmla="*/ 847725 h 919162"/>
              <a:gd name="connsiteX17" fmla="*/ 344235 w 547688"/>
              <a:gd name="connsiteY17" fmla="*/ 725914 h 919162"/>
              <a:gd name="connsiteX18" fmla="*/ 328613 w 547688"/>
              <a:gd name="connsiteY18" fmla="*/ 619125 h 919162"/>
              <a:gd name="connsiteX19" fmla="*/ 312537 w 547688"/>
              <a:gd name="connsiteY19" fmla="*/ 557669 h 919162"/>
              <a:gd name="connsiteX20" fmla="*/ 266700 w 547688"/>
              <a:gd name="connsiteY20" fmla="*/ 500062 h 919162"/>
              <a:gd name="connsiteX21" fmla="*/ 223838 w 547688"/>
              <a:gd name="connsiteY21" fmla="*/ 652462 h 919162"/>
              <a:gd name="connsiteX22" fmla="*/ 180975 w 547688"/>
              <a:gd name="connsiteY22"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52425 w 547688"/>
              <a:gd name="connsiteY16" fmla="*/ 847725 h 919162"/>
              <a:gd name="connsiteX17" fmla="*/ 344235 w 547688"/>
              <a:gd name="connsiteY17" fmla="*/ 725914 h 919162"/>
              <a:gd name="connsiteX18" fmla="*/ 328613 w 547688"/>
              <a:gd name="connsiteY18" fmla="*/ 619125 h 919162"/>
              <a:gd name="connsiteX19" fmla="*/ 312537 w 547688"/>
              <a:gd name="connsiteY19" fmla="*/ 557669 h 919162"/>
              <a:gd name="connsiteX20" fmla="*/ 266700 w 547688"/>
              <a:gd name="connsiteY20" fmla="*/ 500062 h 919162"/>
              <a:gd name="connsiteX21" fmla="*/ 223838 w 547688"/>
              <a:gd name="connsiteY21" fmla="*/ 652462 h 919162"/>
              <a:gd name="connsiteX22" fmla="*/ 180975 w 547688"/>
              <a:gd name="connsiteY22"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5367 w 547688"/>
              <a:gd name="connsiteY16" fmla="*/ 876213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66700 w 547688"/>
              <a:gd name="connsiteY21" fmla="*/ 500062 h 919162"/>
              <a:gd name="connsiteX22" fmla="*/ 223838 w 547688"/>
              <a:gd name="connsiteY22" fmla="*/ 652462 h 919162"/>
              <a:gd name="connsiteX23" fmla="*/ 180975 w 547688"/>
              <a:gd name="connsiteY23"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66700 w 547688"/>
              <a:gd name="connsiteY21" fmla="*/ 500062 h 919162"/>
              <a:gd name="connsiteX22" fmla="*/ 223838 w 547688"/>
              <a:gd name="connsiteY22" fmla="*/ 652462 h 919162"/>
              <a:gd name="connsiteX23" fmla="*/ 180975 w 547688"/>
              <a:gd name="connsiteY23"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89292 w 547688"/>
              <a:gd name="connsiteY21" fmla="*/ 532993 h 919162"/>
              <a:gd name="connsiteX22" fmla="*/ 266700 w 547688"/>
              <a:gd name="connsiteY22" fmla="*/ 500062 h 919162"/>
              <a:gd name="connsiteX23" fmla="*/ 223838 w 547688"/>
              <a:gd name="connsiteY23" fmla="*/ 652462 h 919162"/>
              <a:gd name="connsiteX24" fmla="*/ 180975 w 547688"/>
              <a:gd name="connsiteY24"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66700 w 547688"/>
              <a:gd name="connsiteY22" fmla="*/ 500062 h 919162"/>
              <a:gd name="connsiteX23" fmla="*/ 223838 w 547688"/>
              <a:gd name="connsiteY23" fmla="*/ 652462 h 919162"/>
              <a:gd name="connsiteX24" fmla="*/ 180975 w 547688"/>
              <a:gd name="connsiteY24"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66700 w 547688"/>
              <a:gd name="connsiteY22" fmla="*/ 500062 h 919162"/>
              <a:gd name="connsiteX23" fmla="*/ 253367 w 547688"/>
              <a:gd name="connsiteY23" fmla="*/ 537480 h 919162"/>
              <a:gd name="connsiteX24" fmla="*/ 223838 w 547688"/>
              <a:gd name="connsiteY24" fmla="*/ 652462 h 919162"/>
              <a:gd name="connsiteX25" fmla="*/ 180975 w 547688"/>
              <a:gd name="connsiteY25"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66700 w 547688"/>
              <a:gd name="connsiteY22" fmla="*/ 500062 h 919162"/>
              <a:gd name="connsiteX23" fmla="*/ 242801 w 547688"/>
              <a:gd name="connsiteY23" fmla="*/ 548696 h 919162"/>
              <a:gd name="connsiteX24" fmla="*/ 223838 w 547688"/>
              <a:gd name="connsiteY24" fmla="*/ 652462 h 919162"/>
              <a:gd name="connsiteX25" fmla="*/ 180975 w 547688"/>
              <a:gd name="connsiteY25"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66700 w 547688"/>
              <a:gd name="connsiteY22" fmla="*/ 500062 h 919162"/>
              <a:gd name="connsiteX23" fmla="*/ 242801 w 547688"/>
              <a:gd name="connsiteY23" fmla="*/ 548696 h 919162"/>
              <a:gd name="connsiteX24" fmla="*/ 223838 w 547688"/>
              <a:gd name="connsiteY24" fmla="*/ 652462 h 919162"/>
              <a:gd name="connsiteX25" fmla="*/ 232235 w 547688"/>
              <a:gd name="connsiteY25" fmla="*/ 593562 h 919162"/>
              <a:gd name="connsiteX26" fmla="*/ 180975 w 547688"/>
              <a:gd name="connsiteY26"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66700 w 547688"/>
              <a:gd name="connsiteY22" fmla="*/ 500062 h 919162"/>
              <a:gd name="connsiteX23" fmla="*/ 242801 w 547688"/>
              <a:gd name="connsiteY23" fmla="*/ 548696 h 919162"/>
              <a:gd name="connsiteX24" fmla="*/ 223838 w 547688"/>
              <a:gd name="connsiteY24" fmla="*/ 652462 h 919162"/>
              <a:gd name="connsiteX25" fmla="*/ 225895 w 547688"/>
              <a:gd name="connsiteY25" fmla="*/ 600292 h 919162"/>
              <a:gd name="connsiteX26" fmla="*/ 180975 w 547688"/>
              <a:gd name="connsiteY26"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58247 w 547688"/>
              <a:gd name="connsiteY22" fmla="*/ 513522 h 919162"/>
              <a:gd name="connsiteX23" fmla="*/ 242801 w 547688"/>
              <a:gd name="connsiteY23" fmla="*/ 548696 h 919162"/>
              <a:gd name="connsiteX24" fmla="*/ 223838 w 547688"/>
              <a:gd name="connsiteY24" fmla="*/ 652462 h 919162"/>
              <a:gd name="connsiteX25" fmla="*/ 225895 w 547688"/>
              <a:gd name="connsiteY25" fmla="*/ 600292 h 919162"/>
              <a:gd name="connsiteX26" fmla="*/ 180975 w 547688"/>
              <a:gd name="connsiteY26"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58247 w 547688"/>
              <a:gd name="connsiteY22" fmla="*/ 513522 h 919162"/>
              <a:gd name="connsiteX23" fmla="*/ 242801 w 547688"/>
              <a:gd name="connsiteY23" fmla="*/ 548696 h 919162"/>
              <a:gd name="connsiteX24" fmla="*/ 223838 w 547688"/>
              <a:gd name="connsiteY24" fmla="*/ 652462 h 919162"/>
              <a:gd name="connsiteX25" fmla="*/ 225895 w 547688"/>
              <a:gd name="connsiteY25" fmla="*/ 600292 h 919162"/>
              <a:gd name="connsiteX26" fmla="*/ 211103 w 547688"/>
              <a:gd name="connsiteY26" fmla="*/ 728158 h 919162"/>
              <a:gd name="connsiteX27" fmla="*/ 180975 w 547688"/>
              <a:gd name="connsiteY27"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58247 w 547688"/>
              <a:gd name="connsiteY22" fmla="*/ 513522 h 919162"/>
              <a:gd name="connsiteX23" fmla="*/ 242801 w 547688"/>
              <a:gd name="connsiteY23" fmla="*/ 548696 h 919162"/>
              <a:gd name="connsiteX24" fmla="*/ 223838 w 547688"/>
              <a:gd name="connsiteY24" fmla="*/ 652462 h 919162"/>
              <a:gd name="connsiteX25" fmla="*/ 225895 w 547688"/>
              <a:gd name="connsiteY25" fmla="*/ 600292 h 919162"/>
              <a:gd name="connsiteX26" fmla="*/ 211103 w 547688"/>
              <a:gd name="connsiteY26" fmla="*/ 728158 h 919162"/>
              <a:gd name="connsiteX27" fmla="*/ 192084 w 547688"/>
              <a:gd name="connsiteY27" fmla="*/ 815645 h 919162"/>
              <a:gd name="connsiteX28" fmla="*/ 180975 w 547688"/>
              <a:gd name="connsiteY28" fmla="*/ 909637 h 919162"/>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420310 w 547688"/>
              <a:gd name="connsiteY13" fmla="*/ 815646 h 919162"/>
              <a:gd name="connsiteX14" fmla="*/ 399178 w 547688"/>
              <a:gd name="connsiteY14" fmla="*/ 900889 h 919162"/>
              <a:gd name="connsiteX15" fmla="*/ 376238 w 547688"/>
              <a:gd name="connsiteY15" fmla="*/ 919162 h 919162"/>
              <a:gd name="connsiteX16" fmla="*/ 363254 w 547688"/>
              <a:gd name="connsiteY16" fmla="*/ 887429 h 919162"/>
              <a:gd name="connsiteX17" fmla="*/ 352425 w 547688"/>
              <a:gd name="connsiteY17" fmla="*/ 847725 h 919162"/>
              <a:gd name="connsiteX18" fmla="*/ 344235 w 547688"/>
              <a:gd name="connsiteY18" fmla="*/ 725914 h 919162"/>
              <a:gd name="connsiteX19" fmla="*/ 328613 w 547688"/>
              <a:gd name="connsiteY19" fmla="*/ 619125 h 919162"/>
              <a:gd name="connsiteX20" fmla="*/ 312537 w 547688"/>
              <a:gd name="connsiteY20" fmla="*/ 557669 h 919162"/>
              <a:gd name="connsiteX21" fmla="*/ 295632 w 547688"/>
              <a:gd name="connsiteY21" fmla="*/ 524020 h 919162"/>
              <a:gd name="connsiteX22" fmla="*/ 258247 w 547688"/>
              <a:gd name="connsiteY22" fmla="*/ 513522 h 919162"/>
              <a:gd name="connsiteX23" fmla="*/ 242801 w 547688"/>
              <a:gd name="connsiteY23" fmla="*/ 548696 h 919162"/>
              <a:gd name="connsiteX24" fmla="*/ 223838 w 547688"/>
              <a:gd name="connsiteY24" fmla="*/ 652462 h 919162"/>
              <a:gd name="connsiteX25" fmla="*/ 225895 w 547688"/>
              <a:gd name="connsiteY25" fmla="*/ 600292 h 919162"/>
              <a:gd name="connsiteX26" fmla="*/ 211103 w 547688"/>
              <a:gd name="connsiteY26" fmla="*/ 728158 h 919162"/>
              <a:gd name="connsiteX27" fmla="*/ 204763 w 547688"/>
              <a:gd name="connsiteY27" fmla="*/ 817888 h 919162"/>
              <a:gd name="connsiteX28" fmla="*/ 180975 w 547688"/>
              <a:gd name="connsiteY28" fmla="*/ 909637 h 919162"/>
              <a:gd name="connsiteX0" fmla="*/ 180975 w 547688"/>
              <a:gd name="connsiteY0" fmla="*/ 909637 h 919162"/>
              <a:gd name="connsiteX1" fmla="*/ 154046 w 547688"/>
              <a:gd name="connsiteY1" fmla="*/ 849294 h 919162"/>
              <a:gd name="connsiteX2" fmla="*/ 100013 w 547688"/>
              <a:gd name="connsiteY2" fmla="*/ 719137 h 919162"/>
              <a:gd name="connsiteX3" fmla="*/ 76200 w 547688"/>
              <a:gd name="connsiteY3" fmla="*/ 461962 h 919162"/>
              <a:gd name="connsiteX4" fmla="*/ 76200 w 547688"/>
              <a:gd name="connsiteY4" fmla="*/ 400050 h 919162"/>
              <a:gd name="connsiteX5" fmla="*/ 0 w 547688"/>
              <a:gd name="connsiteY5" fmla="*/ 200025 h 919162"/>
              <a:gd name="connsiteX6" fmla="*/ 38100 w 547688"/>
              <a:gd name="connsiteY6" fmla="*/ 61912 h 919162"/>
              <a:gd name="connsiteX7" fmla="*/ 166688 w 547688"/>
              <a:gd name="connsiteY7" fmla="*/ 9525 h 919162"/>
              <a:gd name="connsiteX8" fmla="*/ 285750 w 547688"/>
              <a:gd name="connsiteY8" fmla="*/ 61912 h 919162"/>
              <a:gd name="connsiteX9" fmla="*/ 381000 w 547688"/>
              <a:gd name="connsiteY9" fmla="*/ 0 h 919162"/>
              <a:gd name="connsiteX10" fmla="*/ 519113 w 547688"/>
              <a:gd name="connsiteY10" fmla="*/ 47625 h 919162"/>
              <a:gd name="connsiteX11" fmla="*/ 547688 w 547688"/>
              <a:gd name="connsiteY11" fmla="*/ 176212 h 919162"/>
              <a:gd name="connsiteX12" fmla="*/ 466725 w 547688"/>
              <a:gd name="connsiteY12" fmla="*/ 371475 h 919162"/>
              <a:gd name="connsiteX13" fmla="*/ 447675 w 547688"/>
              <a:gd name="connsiteY13" fmla="*/ 700087 h 919162"/>
              <a:gd name="connsiteX14" fmla="*/ 420310 w 547688"/>
              <a:gd name="connsiteY14" fmla="*/ 815646 h 919162"/>
              <a:gd name="connsiteX15" fmla="*/ 399178 w 547688"/>
              <a:gd name="connsiteY15" fmla="*/ 900889 h 919162"/>
              <a:gd name="connsiteX16" fmla="*/ 376238 w 547688"/>
              <a:gd name="connsiteY16" fmla="*/ 919162 h 919162"/>
              <a:gd name="connsiteX17" fmla="*/ 363254 w 547688"/>
              <a:gd name="connsiteY17" fmla="*/ 887429 h 919162"/>
              <a:gd name="connsiteX18" fmla="*/ 352425 w 547688"/>
              <a:gd name="connsiteY18" fmla="*/ 847725 h 919162"/>
              <a:gd name="connsiteX19" fmla="*/ 344235 w 547688"/>
              <a:gd name="connsiteY19" fmla="*/ 725914 h 919162"/>
              <a:gd name="connsiteX20" fmla="*/ 328613 w 547688"/>
              <a:gd name="connsiteY20" fmla="*/ 619125 h 919162"/>
              <a:gd name="connsiteX21" fmla="*/ 312537 w 547688"/>
              <a:gd name="connsiteY21" fmla="*/ 557669 h 919162"/>
              <a:gd name="connsiteX22" fmla="*/ 295632 w 547688"/>
              <a:gd name="connsiteY22" fmla="*/ 524020 h 919162"/>
              <a:gd name="connsiteX23" fmla="*/ 258247 w 547688"/>
              <a:gd name="connsiteY23" fmla="*/ 513522 h 919162"/>
              <a:gd name="connsiteX24" fmla="*/ 242801 w 547688"/>
              <a:gd name="connsiteY24" fmla="*/ 548696 h 919162"/>
              <a:gd name="connsiteX25" fmla="*/ 223838 w 547688"/>
              <a:gd name="connsiteY25" fmla="*/ 652462 h 919162"/>
              <a:gd name="connsiteX26" fmla="*/ 225895 w 547688"/>
              <a:gd name="connsiteY26" fmla="*/ 600292 h 919162"/>
              <a:gd name="connsiteX27" fmla="*/ 211103 w 547688"/>
              <a:gd name="connsiteY27" fmla="*/ 728158 h 919162"/>
              <a:gd name="connsiteX28" fmla="*/ 204763 w 547688"/>
              <a:gd name="connsiteY28" fmla="*/ 817888 h 919162"/>
              <a:gd name="connsiteX29" fmla="*/ 180975 w 547688"/>
              <a:gd name="connsiteY29" fmla="*/ 909637 h 919162"/>
              <a:gd name="connsiteX0" fmla="*/ 180975 w 547688"/>
              <a:gd name="connsiteY0" fmla="*/ 909637 h 919162"/>
              <a:gd name="connsiteX1" fmla="*/ 154046 w 547688"/>
              <a:gd name="connsiteY1" fmla="*/ 873970 h 919162"/>
              <a:gd name="connsiteX2" fmla="*/ 100013 w 547688"/>
              <a:gd name="connsiteY2" fmla="*/ 719137 h 919162"/>
              <a:gd name="connsiteX3" fmla="*/ 76200 w 547688"/>
              <a:gd name="connsiteY3" fmla="*/ 461962 h 919162"/>
              <a:gd name="connsiteX4" fmla="*/ 76200 w 547688"/>
              <a:gd name="connsiteY4" fmla="*/ 400050 h 919162"/>
              <a:gd name="connsiteX5" fmla="*/ 0 w 547688"/>
              <a:gd name="connsiteY5" fmla="*/ 200025 h 919162"/>
              <a:gd name="connsiteX6" fmla="*/ 38100 w 547688"/>
              <a:gd name="connsiteY6" fmla="*/ 61912 h 919162"/>
              <a:gd name="connsiteX7" fmla="*/ 166688 w 547688"/>
              <a:gd name="connsiteY7" fmla="*/ 9525 h 919162"/>
              <a:gd name="connsiteX8" fmla="*/ 285750 w 547688"/>
              <a:gd name="connsiteY8" fmla="*/ 61912 h 919162"/>
              <a:gd name="connsiteX9" fmla="*/ 381000 w 547688"/>
              <a:gd name="connsiteY9" fmla="*/ 0 h 919162"/>
              <a:gd name="connsiteX10" fmla="*/ 519113 w 547688"/>
              <a:gd name="connsiteY10" fmla="*/ 47625 h 919162"/>
              <a:gd name="connsiteX11" fmla="*/ 547688 w 547688"/>
              <a:gd name="connsiteY11" fmla="*/ 176212 h 919162"/>
              <a:gd name="connsiteX12" fmla="*/ 466725 w 547688"/>
              <a:gd name="connsiteY12" fmla="*/ 371475 h 919162"/>
              <a:gd name="connsiteX13" fmla="*/ 447675 w 547688"/>
              <a:gd name="connsiteY13" fmla="*/ 700087 h 919162"/>
              <a:gd name="connsiteX14" fmla="*/ 420310 w 547688"/>
              <a:gd name="connsiteY14" fmla="*/ 815646 h 919162"/>
              <a:gd name="connsiteX15" fmla="*/ 399178 w 547688"/>
              <a:gd name="connsiteY15" fmla="*/ 900889 h 919162"/>
              <a:gd name="connsiteX16" fmla="*/ 376238 w 547688"/>
              <a:gd name="connsiteY16" fmla="*/ 919162 h 919162"/>
              <a:gd name="connsiteX17" fmla="*/ 363254 w 547688"/>
              <a:gd name="connsiteY17" fmla="*/ 887429 h 919162"/>
              <a:gd name="connsiteX18" fmla="*/ 352425 w 547688"/>
              <a:gd name="connsiteY18" fmla="*/ 847725 h 919162"/>
              <a:gd name="connsiteX19" fmla="*/ 344235 w 547688"/>
              <a:gd name="connsiteY19" fmla="*/ 725914 h 919162"/>
              <a:gd name="connsiteX20" fmla="*/ 328613 w 547688"/>
              <a:gd name="connsiteY20" fmla="*/ 619125 h 919162"/>
              <a:gd name="connsiteX21" fmla="*/ 312537 w 547688"/>
              <a:gd name="connsiteY21" fmla="*/ 557669 h 919162"/>
              <a:gd name="connsiteX22" fmla="*/ 295632 w 547688"/>
              <a:gd name="connsiteY22" fmla="*/ 524020 h 919162"/>
              <a:gd name="connsiteX23" fmla="*/ 258247 w 547688"/>
              <a:gd name="connsiteY23" fmla="*/ 513522 h 919162"/>
              <a:gd name="connsiteX24" fmla="*/ 242801 w 547688"/>
              <a:gd name="connsiteY24" fmla="*/ 548696 h 919162"/>
              <a:gd name="connsiteX25" fmla="*/ 223838 w 547688"/>
              <a:gd name="connsiteY25" fmla="*/ 652462 h 919162"/>
              <a:gd name="connsiteX26" fmla="*/ 225895 w 547688"/>
              <a:gd name="connsiteY26" fmla="*/ 600292 h 919162"/>
              <a:gd name="connsiteX27" fmla="*/ 211103 w 547688"/>
              <a:gd name="connsiteY27" fmla="*/ 728158 h 919162"/>
              <a:gd name="connsiteX28" fmla="*/ 204763 w 547688"/>
              <a:gd name="connsiteY28" fmla="*/ 817888 h 919162"/>
              <a:gd name="connsiteX29" fmla="*/ 180975 w 547688"/>
              <a:gd name="connsiteY29" fmla="*/ 909637 h 919162"/>
              <a:gd name="connsiteX0" fmla="*/ 180975 w 547688"/>
              <a:gd name="connsiteY0" fmla="*/ 909637 h 919162"/>
              <a:gd name="connsiteX1" fmla="*/ 154046 w 547688"/>
              <a:gd name="connsiteY1" fmla="*/ 873970 h 919162"/>
              <a:gd name="connsiteX2" fmla="*/ 120235 w 547688"/>
              <a:gd name="connsiteY2" fmla="*/ 786483 h 919162"/>
              <a:gd name="connsiteX3" fmla="*/ 100013 w 547688"/>
              <a:gd name="connsiteY3" fmla="*/ 719137 h 919162"/>
              <a:gd name="connsiteX4" fmla="*/ 76200 w 547688"/>
              <a:gd name="connsiteY4" fmla="*/ 461962 h 919162"/>
              <a:gd name="connsiteX5" fmla="*/ 76200 w 547688"/>
              <a:gd name="connsiteY5" fmla="*/ 400050 h 919162"/>
              <a:gd name="connsiteX6" fmla="*/ 0 w 547688"/>
              <a:gd name="connsiteY6" fmla="*/ 200025 h 919162"/>
              <a:gd name="connsiteX7" fmla="*/ 38100 w 547688"/>
              <a:gd name="connsiteY7" fmla="*/ 61912 h 919162"/>
              <a:gd name="connsiteX8" fmla="*/ 166688 w 547688"/>
              <a:gd name="connsiteY8" fmla="*/ 9525 h 919162"/>
              <a:gd name="connsiteX9" fmla="*/ 285750 w 547688"/>
              <a:gd name="connsiteY9" fmla="*/ 61912 h 919162"/>
              <a:gd name="connsiteX10" fmla="*/ 381000 w 547688"/>
              <a:gd name="connsiteY10" fmla="*/ 0 h 919162"/>
              <a:gd name="connsiteX11" fmla="*/ 519113 w 547688"/>
              <a:gd name="connsiteY11" fmla="*/ 47625 h 919162"/>
              <a:gd name="connsiteX12" fmla="*/ 547688 w 547688"/>
              <a:gd name="connsiteY12" fmla="*/ 176212 h 919162"/>
              <a:gd name="connsiteX13" fmla="*/ 466725 w 547688"/>
              <a:gd name="connsiteY13" fmla="*/ 371475 h 919162"/>
              <a:gd name="connsiteX14" fmla="*/ 447675 w 547688"/>
              <a:gd name="connsiteY14" fmla="*/ 700087 h 919162"/>
              <a:gd name="connsiteX15" fmla="*/ 420310 w 547688"/>
              <a:gd name="connsiteY15" fmla="*/ 815646 h 919162"/>
              <a:gd name="connsiteX16" fmla="*/ 399178 w 547688"/>
              <a:gd name="connsiteY16" fmla="*/ 900889 h 919162"/>
              <a:gd name="connsiteX17" fmla="*/ 376238 w 547688"/>
              <a:gd name="connsiteY17" fmla="*/ 919162 h 919162"/>
              <a:gd name="connsiteX18" fmla="*/ 363254 w 547688"/>
              <a:gd name="connsiteY18" fmla="*/ 887429 h 919162"/>
              <a:gd name="connsiteX19" fmla="*/ 352425 w 547688"/>
              <a:gd name="connsiteY19" fmla="*/ 847725 h 919162"/>
              <a:gd name="connsiteX20" fmla="*/ 344235 w 547688"/>
              <a:gd name="connsiteY20" fmla="*/ 725914 h 919162"/>
              <a:gd name="connsiteX21" fmla="*/ 328613 w 547688"/>
              <a:gd name="connsiteY21" fmla="*/ 619125 h 919162"/>
              <a:gd name="connsiteX22" fmla="*/ 312537 w 547688"/>
              <a:gd name="connsiteY22" fmla="*/ 557669 h 919162"/>
              <a:gd name="connsiteX23" fmla="*/ 295632 w 547688"/>
              <a:gd name="connsiteY23" fmla="*/ 524020 h 919162"/>
              <a:gd name="connsiteX24" fmla="*/ 258247 w 547688"/>
              <a:gd name="connsiteY24" fmla="*/ 513522 h 919162"/>
              <a:gd name="connsiteX25" fmla="*/ 242801 w 547688"/>
              <a:gd name="connsiteY25" fmla="*/ 548696 h 919162"/>
              <a:gd name="connsiteX26" fmla="*/ 223838 w 547688"/>
              <a:gd name="connsiteY26" fmla="*/ 652462 h 919162"/>
              <a:gd name="connsiteX27" fmla="*/ 225895 w 547688"/>
              <a:gd name="connsiteY27" fmla="*/ 600292 h 919162"/>
              <a:gd name="connsiteX28" fmla="*/ 211103 w 547688"/>
              <a:gd name="connsiteY28" fmla="*/ 728158 h 919162"/>
              <a:gd name="connsiteX29" fmla="*/ 204763 w 547688"/>
              <a:gd name="connsiteY29" fmla="*/ 817888 h 919162"/>
              <a:gd name="connsiteX30" fmla="*/ 180975 w 547688"/>
              <a:gd name="connsiteY30" fmla="*/ 909637 h 919162"/>
              <a:gd name="connsiteX0" fmla="*/ 180975 w 547688"/>
              <a:gd name="connsiteY0" fmla="*/ 909637 h 919162"/>
              <a:gd name="connsiteX1" fmla="*/ 154046 w 547688"/>
              <a:gd name="connsiteY1" fmla="*/ 873970 h 919162"/>
              <a:gd name="connsiteX2" fmla="*/ 120235 w 547688"/>
              <a:gd name="connsiteY2" fmla="*/ 813402 h 919162"/>
              <a:gd name="connsiteX3" fmla="*/ 100013 w 547688"/>
              <a:gd name="connsiteY3" fmla="*/ 719137 h 919162"/>
              <a:gd name="connsiteX4" fmla="*/ 76200 w 547688"/>
              <a:gd name="connsiteY4" fmla="*/ 461962 h 919162"/>
              <a:gd name="connsiteX5" fmla="*/ 76200 w 547688"/>
              <a:gd name="connsiteY5" fmla="*/ 400050 h 919162"/>
              <a:gd name="connsiteX6" fmla="*/ 0 w 547688"/>
              <a:gd name="connsiteY6" fmla="*/ 200025 h 919162"/>
              <a:gd name="connsiteX7" fmla="*/ 38100 w 547688"/>
              <a:gd name="connsiteY7" fmla="*/ 61912 h 919162"/>
              <a:gd name="connsiteX8" fmla="*/ 166688 w 547688"/>
              <a:gd name="connsiteY8" fmla="*/ 9525 h 919162"/>
              <a:gd name="connsiteX9" fmla="*/ 285750 w 547688"/>
              <a:gd name="connsiteY9" fmla="*/ 61912 h 919162"/>
              <a:gd name="connsiteX10" fmla="*/ 381000 w 547688"/>
              <a:gd name="connsiteY10" fmla="*/ 0 h 919162"/>
              <a:gd name="connsiteX11" fmla="*/ 519113 w 547688"/>
              <a:gd name="connsiteY11" fmla="*/ 47625 h 919162"/>
              <a:gd name="connsiteX12" fmla="*/ 547688 w 547688"/>
              <a:gd name="connsiteY12" fmla="*/ 176212 h 919162"/>
              <a:gd name="connsiteX13" fmla="*/ 466725 w 547688"/>
              <a:gd name="connsiteY13" fmla="*/ 371475 h 919162"/>
              <a:gd name="connsiteX14" fmla="*/ 447675 w 547688"/>
              <a:gd name="connsiteY14" fmla="*/ 700087 h 919162"/>
              <a:gd name="connsiteX15" fmla="*/ 420310 w 547688"/>
              <a:gd name="connsiteY15" fmla="*/ 815646 h 919162"/>
              <a:gd name="connsiteX16" fmla="*/ 399178 w 547688"/>
              <a:gd name="connsiteY16" fmla="*/ 900889 h 919162"/>
              <a:gd name="connsiteX17" fmla="*/ 376238 w 547688"/>
              <a:gd name="connsiteY17" fmla="*/ 919162 h 919162"/>
              <a:gd name="connsiteX18" fmla="*/ 363254 w 547688"/>
              <a:gd name="connsiteY18" fmla="*/ 887429 h 919162"/>
              <a:gd name="connsiteX19" fmla="*/ 352425 w 547688"/>
              <a:gd name="connsiteY19" fmla="*/ 847725 h 919162"/>
              <a:gd name="connsiteX20" fmla="*/ 344235 w 547688"/>
              <a:gd name="connsiteY20" fmla="*/ 725914 h 919162"/>
              <a:gd name="connsiteX21" fmla="*/ 328613 w 547688"/>
              <a:gd name="connsiteY21" fmla="*/ 619125 h 919162"/>
              <a:gd name="connsiteX22" fmla="*/ 312537 w 547688"/>
              <a:gd name="connsiteY22" fmla="*/ 557669 h 919162"/>
              <a:gd name="connsiteX23" fmla="*/ 295632 w 547688"/>
              <a:gd name="connsiteY23" fmla="*/ 524020 h 919162"/>
              <a:gd name="connsiteX24" fmla="*/ 258247 w 547688"/>
              <a:gd name="connsiteY24" fmla="*/ 513522 h 919162"/>
              <a:gd name="connsiteX25" fmla="*/ 242801 w 547688"/>
              <a:gd name="connsiteY25" fmla="*/ 548696 h 919162"/>
              <a:gd name="connsiteX26" fmla="*/ 223838 w 547688"/>
              <a:gd name="connsiteY26" fmla="*/ 652462 h 919162"/>
              <a:gd name="connsiteX27" fmla="*/ 225895 w 547688"/>
              <a:gd name="connsiteY27" fmla="*/ 600292 h 919162"/>
              <a:gd name="connsiteX28" fmla="*/ 211103 w 547688"/>
              <a:gd name="connsiteY28" fmla="*/ 728158 h 919162"/>
              <a:gd name="connsiteX29" fmla="*/ 204763 w 547688"/>
              <a:gd name="connsiteY29" fmla="*/ 817888 h 919162"/>
              <a:gd name="connsiteX30" fmla="*/ 180975 w 547688"/>
              <a:gd name="connsiteY30" fmla="*/ 909637 h 919162"/>
              <a:gd name="connsiteX0" fmla="*/ 195767 w 547688"/>
              <a:gd name="connsiteY0" fmla="*/ 893934 h 919162"/>
              <a:gd name="connsiteX1" fmla="*/ 154046 w 547688"/>
              <a:gd name="connsiteY1" fmla="*/ 873970 h 919162"/>
              <a:gd name="connsiteX2" fmla="*/ 120235 w 547688"/>
              <a:gd name="connsiteY2" fmla="*/ 813402 h 919162"/>
              <a:gd name="connsiteX3" fmla="*/ 100013 w 547688"/>
              <a:gd name="connsiteY3" fmla="*/ 719137 h 919162"/>
              <a:gd name="connsiteX4" fmla="*/ 76200 w 547688"/>
              <a:gd name="connsiteY4" fmla="*/ 461962 h 919162"/>
              <a:gd name="connsiteX5" fmla="*/ 76200 w 547688"/>
              <a:gd name="connsiteY5" fmla="*/ 400050 h 919162"/>
              <a:gd name="connsiteX6" fmla="*/ 0 w 547688"/>
              <a:gd name="connsiteY6" fmla="*/ 200025 h 919162"/>
              <a:gd name="connsiteX7" fmla="*/ 38100 w 547688"/>
              <a:gd name="connsiteY7" fmla="*/ 61912 h 919162"/>
              <a:gd name="connsiteX8" fmla="*/ 166688 w 547688"/>
              <a:gd name="connsiteY8" fmla="*/ 9525 h 919162"/>
              <a:gd name="connsiteX9" fmla="*/ 285750 w 547688"/>
              <a:gd name="connsiteY9" fmla="*/ 61912 h 919162"/>
              <a:gd name="connsiteX10" fmla="*/ 381000 w 547688"/>
              <a:gd name="connsiteY10" fmla="*/ 0 h 919162"/>
              <a:gd name="connsiteX11" fmla="*/ 519113 w 547688"/>
              <a:gd name="connsiteY11" fmla="*/ 47625 h 919162"/>
              <a:gd name="connsiteX12" fmla="*/ 547688 w 547688"/>
              <a:gd name="connsiteY12" fmla="*/ 176212 h 919162"/>
              <a:gd name="connsiteX13" fmla="*/ 466725 w 547688"/>
              <a:gd name="connsiteY13" fmla="*/ 371475 h 919162"/>
              <a:gd name="connsiteX14" fmla="*/ 447675 w 547688"/>
              <a:gd name="connsiteY14" fmla="*/ 700087 h 919162"/>
              <a:gd name="connsiteX15" fmla="*/ 420310 w 547688"/>
              <a:gd name="connsiteY15" fmla="*/ 815646 h 919162"/>
              <a:gd name="connsiteX16" fmla="*/ 399178 w 547688"/>
              <a:gd name="connsiteY16" fmla="*/ 900889 h 919162"/>
              <a:gd name="connsiteX17" fmla="*/ 376238 w 547688"/>
              <a:gd name="connsiteY17" fmla="*/ 919162 h 919162"/>
              <a:gd name="connsiteX18" fmla="*/ 363254 w 547688"/>
              <a:gd name="connsiteY18" fmla="*/ 887429 h 919162"/>
              <a:gd name="connsiteX19" fmla="*/ 352425 w 547688"/>
              <a:gd name="connsiteY19" fmla="*/ 847725 h 919162"/>
              <a:gd name="connsiteX20" fmla="*/ 344235 w 547688"/>
              <a:gd name="connsiteY20" fmla="*/ 725914 h 919162"/>
              <a:gd name="connsiteX21" fmla="*/ 328613 w 547688"/>
              <a:gd name="connsiteY21" fmla="*/ 619125 h 919162"/>
              <a:gd name="connsiteX22" fmla="*/ 312537 w 547688"/>
              <a:gd name="connsiteY22" fmla="*/ 557669 h 919162"/>
              <a:gd name="connsiteX23" fmla="*/ 295632 w 547688"/>
              <a:gd name="connsiteY23" fmla="*/ 524020 h 919162"/>
              <a:gd name="connsiteX24" fmla="*/ 258247 w 547688"/>
              <a:gd name="connsiteY24" fmla="*/ 513522 h 919162"/>
              <a:gd name="connsiteX25" fmla="*/ 242801 w 547688"/>
              <a:gd name="connsiteY25" fmla="*/ 548696 h 919162"/>
              <a:gd name="connsiteX26" fmla="*/ 223838 w 547688"/>
              <a:gd name="connsiteY26" fmla="*/ 652462 h 919162"/>
              <a:gd name="connsiteX27" fmla="*/ 225895 w 547688"/>
              <a:gd name="connsiteY27" fmla="*/ 600292 h 919162"/>
              <a:gd name="connsiteX28" fmla="*/ 211103 w 547688"/>
              <a:gd name="connsiteY28" fmla="*/ 728158 h 919162"/>
              <a:gd name="connsiteX29" fmla="*/ 204763 w 547688"/>
              <a:gd name="connsiteY29" fmla="*/ 817888 h 919162"/>
              <a:gd name="connsiteX30" fmla="*/ 195767 w 547688"/>
              <a:gd name="connsiteY30" fmla="*/ 893934 h 919162"/>
              <a:gd name="connsiteX0" fmla="*/ 195767 w 547688"/>
              <a:gd name="connsiteY0" fmla="*/ 893934 h 919162"/>
              <a:gd name="connsiteX1" fmla="*/ 154046 w 547688"/>
              <a:gd name="connsiteY1" fmla="*/ 873970 h 919162"/>
              <a:gd name="connsiteX2" fmla="*/ 164613 w 547688"/>
              <a:gd name="connsiteY2" fmla="*/ 887430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3838 w 547688"/>
              <a:gd name="connsiteY27" fmla="*/ 652462 h 919162"/>
              <a:gd name="connsiteX28" fmla="*/ 225895 w 547688"/>
              <a:gd name="connsiteY28" fmla="*/ 600292 h 919162"/>
              <a:gd name="connsiteX29" fmla="*/ 211103 w 547688"/>
              <a:gd name="connsiteY29" fmla="*/ 728158 h 919162"/>
              <a:gd name="connsiteX30" fmla="*/ 204763 w 547688"/>
              <a:gd name="connsiteY30" fmla="*/ 817888 h 919162"/>
              <a:gd name="connsiteX31" fmla="*/ 195767 w 547688"/>
              <a:gd name="connsiteY31" fmla="*/ 893934 h 919162"/>
              <a:gd name="connsiteX0" fmla="*/ 195767 w 547688"/>
              <a:gd name="connsiteY0" fmla="*/ 893934 h 919162"/>
              <a:gd name="connsiteX1" fmla="*/ 154046 w 547688"/>
              <a:gd name="connsiteY1" fmla="*/ 873970 h 919162"/>
              <a:gd name="connsiteX2" fmla="*/ 145594 w 547688"/>
              <a:gd name="connsiteY2" fmla="*/ 858268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3838 w 547688"/>
              <a:gd name="connsiteY27" fmla="*/ 652462 h 919162"/>
              <a:gd name="connsiteX28" fmla="*/ 225895 w 547688"/>
              <a:gd name="connsiteY28" fmla="*/ 600292 h 919162"/>
              <a:gd name="connsiteX29" fmla="*/ 211103 w 547688"/>
              <a:gd name="connsiteY29" fmla="*/ 728158 h 919162"/>
              <a:gd name="connsiteX30" fmla="*/ 204763 w 547688"/>
              <a:gd name="connsiteY30" fmla="*/ 817888 h 919162"/>
              <a:gd name="connsiteX31" fmla="*/ 195767 w 547688"/>
              <a:gd name="connsiteY31" fmla="*/ 893934 h 919162"/>
              <a:gd name="connsiteX0" fmla="*/ 195767 w 547688"/>
              <a:gd name="connsiteY0" fmla="*/ 893934 h 919162"/>
              <a:gd name="connsiteX1" fmla="*/ 154046 w 547688"/>
              <a:gd name="connsiteY1" fmla="*/ 873970 h 919162"/>
              <a:gd name="connsiteX2" fmla="*/ 145594 w 547688"/>
              <a:gd name="connsiteY2" fmla="*/ 858268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3838 w 547688"/>
              <a:gd name="connsiteY27" fmla="*/ 652462 h 919162"/>
              <a:gd name="connsiteX28" fmla="*/ 221669 w 547688"/>
              <a:gd name="connsiteY28" fmla="*/ 672077 h 919162"/>
              <a:gd name="connsiteX29" fmla="*/ 211103 w 547688"/>
              <a:gd name="connsiteY29" fmla="*/ 728158 h 919162"/>
              <a:gd name="connsiteX30" fmla="*/ 204763 w 547688"/>
              <a:gd name="connsiteY30" fmla="*/ 817888 h 919162"/>
              <a:gd name="connsiteX31" fmla="*/ 195767 w 547688"/>
              <a:gd name="connsiteY31" fmla="*/ 893934 h 919162"/>
              <a:gd name="connsiteX0" fmla="*/ 195767 w 547688"/>
              <a:gd name="connsiteY0" fmla="*/ 893934 h 919162"/>
              <a:gd name="connsiteX1" fmla="*/ 154046 w 547688"/>
              <a:gd name="connsiteY1" fmla="*/ 873970 h 919162"/>
              <a:gd name="connsiteX2" fmla="*/ 145594 w 547688"/>
              <a:gd name="connsiteY2" fmla="*/ 858268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5951 w 547688"/>
              <a:gd name="connsiteY27" fmla="*/ 612083 h 919162"/>
              <a:gd name="connsiteX28" fmla="*/ 221669 w 547688"/>
              <a:gd name="connsiteY28" fmla="*/ 672077 h 919162"/>
              <a:gd name="connsiteX29" fmla="*/ 211103 w 547688"/>
              <a:gd name="connsiteY29" fmla="*/ 728158 h 919162"/>
              <a:gd name="connsiteX30" fmla="*/ 204763 w 547688"/>
              <a:gd name="connsiteY30" fmla="*/ 817888 h 919162"/>
              <a:gd name="connsiteX31" fmla="*/ 195767 w 547688"/>
              <a:gd name="connsiteY31" fmla="*/ 893934 h 919162"/>
              <a:gd name="connsiteX0" fmla="*/ 195767 w 547688"/>
              <a:gd name="connsiteY0" fmla="*/ 893934 h 919162"/>
              <a:gd name="connsiteX1" fmla="*/ 154046 w 547688"/>
              <a:gd name="connsiteY1" fmla="*/ 873970 h 919162"/>
              <a:gd name="connsiteX2" fmla="*/ 145594 w 547688"/>
              <a:gd name="connsiteY2" fmla="*/ 858268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5951 w 547688"/>
              <a:gd name="connsiteY27" fmla="*/ 612083 h 919162"/>
              <a:gd name="connsiteX28" fmla="*/ 221669 w 547688"/>
              <a:gd name="connsiteY28" fmla="*/ 651888 h 919162"/>
              <a:gd name="connsiteX29" fmla="*/ 211103 w 547688"/>
              <a:gd name="connsiteY29" fmla="*/ 728158 h 919162"/>
              <a:gd name="connsiteX30" fmla="*/ 204763 w 547688"/>
              <a:gd name="connsiteY30" fmla="*/ 817888 h 919162"/>
              <a:gd name="connsiteX31" fmla="*/ 195767 w 547688"/>
              <a:gd name="connsiteY31" fmla="*/ 893934 h 919162"/>
              <a:gd name="connsiteX0" fmla="*/ 191541 w 547688"/>
              <a:gd name="connsiteY0" fmla="*/ 875988 h 919162"/>
              <a:gd name="connsiteX1" fmla="*/ 154046 w 547688"/>
              <a:gd name="connsiteY1" fmla="*/ 873970 h 919162"/>
              <a:gd name="connsiteX2" fmla="*/ 145594 w 547688"/>
              <a:gd name="connsiteY2" fmla="*/ 858268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5951 w 547688"/>
              <a:gd name="connsiteY27" fmla="*/ 612083 h 919162"/>
              <a:gd name="connsiteX28" fmla="*/ 221669 w 547688"/>
              <a:gd name="connsiteY28" fmla="*/ 651888 h 919162"/>
              <a:gd name="connsiteX29" fmla="*/ 211103 w 547688"/>
              <a:gd name="connsiteY29" fmla="*/ 728158 h 919162"/>
              <a:gd name="connsiteX30" fmla="*/ 204763 w 547688"/>
              <a:gd name="connsiteY30" fmla="*/ 817888 h 919162"/>
              <a:gd name="connsiteX31" fmla="*/ 191541 w 547688"/>
              <a:gd name="connsiteY31" fmla="*/ 875988 h 919162"/>
              <a:gd name="connsiteX0" fmla="*/ 191541 w 547688"/>
              <a:gd name="connsiteY0" fmla="*/ 875988 h 919162"/>
              <a:gd name="connsiteX1" fmla="*/ 164612 w 547688"/>
              <a:gd name="connsiteY1" fmla="*/ 882943 h 919162"/>
              <a:gd name="connsiteX2" fmla="*/ 145594 w 547688"/>
              <a:gd name="connsiteY2" fmla="*/ 858268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5951 w 547688"/>
              <a:gd name="connsiteY27" fmla="*/ 612083 h 919162"/>
              <a:gd name="connsiteX28" fmla="*/ 221669 w 547688"/>
              <a:gd name="connsiteY28" fmla="*/ 651888 h 919162"/>
              <a:gd name="connsiteX29" fmla="*/ 211103 w 547688"/>
              <a:gd name="connsiteY29" fmla="*/ 728158 h 919162"/>
              <a:gd name="connsiteX30" fmla="*/ 204763 w 547688"/>
              <a:gd name="connsiteY30" fmla="*/ 817888 h 919162"/>
              <a:gd name="connsiteX31" fmla="*/ 191541 w 547688"/>
              <a:gd name="connsiteY31"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76200 w 547688"/>
              <a:gd name="connsiteY5" fmla="*/ 461962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5951 w 547688"/>
              <a:gd name="connsiteY27" fmla="*/ 612083 h 919162"/>
              <a:gd name="connsiteX28" fmla="*/ 221669 w 547688"/>
              <a:gd name="connsiteY28" fmla="*/ 651888 h 919162"/>
              <a:gd name="connsiteX29" fmla="*/ 211103 w 547688"/>
              <a:gd name="connsiteY29" fmla="*/ 728158 h 919162"/>
              <a:gd name="connsiteX30" fmla="*/ 204763 w 547688"/>
              <a:gd name="connsiteY30" fmla="*/ 817888 h 919162"/>
              <a:gd name="connsiteX31" fmla="*/ 191541 w 547688"/>
              <a:gd name="connsiteY31"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47675 w 547688"/>
              <a:gd name="connsiteY15" fmla="*/ 700087 h 919162"/>
              <a:gd name="connsiteX16" fmla="*/ 420310 w 547688"/>
              <a:gd name="connsiteY16" fmla="*/ 815646 h 919162"/>
              <a:gd name="connsiteX17" fmla="*/ 399178 w 547688"/>
              <a:gd name="connsiteY17" fmla="*/ 900889 h 919162"/>
              <a:gd name="connsiteX18" fmla="*/ 376238 w 547688"/>
              <a:gd name="connsiteY18" fmla="*/ 919162 h 919162"/>
              <a:gd name="connsiteX19" fmla="*/ 363254 w 547688"/>
              <a:gd name="connsiteY19" fmla="*/ 887429 h 919162"/>
              <a:gd name="connsiteX20" fmla="*/ 352425 w 547688"/>
              <a:gd name="connsiteY20" fmla="*/ 847725 h 919162"/>
              <a:gd name="connsiteX21" fmla="*/ 344235 w 547688"/>
              <a:gd name="connsiteY21" fmla="*/ 725914 h 919162"/>
              <a:gd name="connsiteX22" fmla="*/ 328613 w 547688"/>
              <a:gd name="connsiteY22" fmla="*/ 619125 h 919162"/>
              <a:gd name="connsiteX23" fmla="*/ 312537 w 547688"/>
              <a:gd name="connsiteY23" fmla="*/ 557669 h 919162"/>
              <a:gd name="connsiteX24" fmla="*/ 295632 w 547688"/>
              <a:gd name="connsiteY24" fmla="*/ 524020 h 919162"/>
              <a:gd name="connsiteX25" fmla="*/ 258247 w 547688"/>
              <a:gd name="connsiteY25" fmla="*/ 513522 h 919162"/>
              <a:gd name="connsiteX26" fmla="*/ 242801 w 547688"/>
              <a:gd name="connsiteY26" fmla="*/ 548696 h 919162"/>
              <a:gd name="connsiteX27" fmla="*/ 225951 w 547688"/>
              <a:gd name="connsiteY27" fmla="*/ 612083 h 919162"/>
              <a:gd name="connsiteX28" fmla="*/ 221669 w 547688"/>
              <a:gd name="connsiteY28" fmla="*/ 651888 h 919162"/>
              <a:gd name="connsiteX29" fmla="*/ 211103 w 547688"/>
              <a:gd name="connsiteY29" fmla="*/ 728158 h 919162"/>
              <a:gd name="connsiteX30" fmla="*/ 204763 w 547688"/>
              <a:gd name="connsiteY30" fmla="*/ 817888 h 919162"/>
              <a:gd name="connsiteX31" fmla="*/ 191541 w 547688"/>
              <a:gd name="connsiteY31"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56235 w 547688"/>
              <a:gd name="connsiteY15" fmla="*/ 537480 h 919162"/>
              <a:gd name="connsiteX16" fmla="*/ 447675 w 547688"/>
              <a:gd name="connsiteY16" fmla="*/ 700087 h 919162"/>
              <a:gd name="connsiteX17" fmla="*/ 420310 w 547688"/>
              <a:gd name="connsiteY17" fmla="*/ 815646 h 919162"/>
              <a:gd name="connsiteX18" fmla="*/ 399178 w 547688"/>
              <a:gd name="connsiteY18" fmla="*/ 900889 h 919162"/>
              <a:gd name="connsiteX19" fmla="*/ 376238 w 547688"/>
              <a:gd name="connsiteY19" fmla="*/ 919162 h 919162"/>
              <a:gd name="connsiteX20" fmla="*/ 363254 w 547688"/>
              <a:gd name="connsiteY20" fmla="*/ 887429 h 919162"/>
              <a:gd name="connsiteX21" fmla="*/ 352425 w 547688"/>
              <a:gd name="connsiteY21" fmla="*/ 847725 h 919162"/>
              <a:gd name="connsiteX22" fmla="*/ 344235 w 547688"/>
              <a:gd name="connsiteY22" fmla="*/ 725914 h 919162"/>
              <a:gd name="connsiteX23" fmla="*/ 328613 w 547688"/>
              <a:gd name="connsiteY23" fmla="*/ 619125 h 919162"/>
              <a:gd name="connsiteX24" fmla="*/ 312537 w 547688"/>
              <a:gd name="connsiteY24" fmla="*/ 557669 h 919162"/>
              <a:gd name="connsiteX25" fmla="*/ 295632 w 547688"/>
              <a:gd name="connsiteY25" fmla="*/ 524020 h 919162"/>
              <a:gd name="connsiteX26" fmla="*/ 258247 w 547688"/>
              <a:gd name="connsiteY26" fmla="*/ 513522 h 919162"/>
              <a:gd name="connsiteX27" fmla="*/ 242801 w 547688"/>
              <a:gd name="connsiteY27" fmla="*/ 548696 h 919162"/>
              <a:gd name="connsiteX28" fmla="*/ 225951 w 547688"/>
              <a:gd name="connsiteY28" fmla="*/ 612083 h 919162"/>
              <a:gd name="connsiteX29" fmla="*/ 221669 w 547688"/>
              <a:gd name="connsiteY29" fmla="*/ 651888 h 919162"/>
              <a:gd name="connsiteX30" fmla="*/ 211103 w 547688"/>
              <a:gd name="connsiteY30" fmla="*/ 728158 h 919162"/>
              <a:gd name="connsiteX31" fmla="*/ 204763 w 547688"/>
              <a:gd name="connsiteY31" fmla="*/ 817888 h 919162"/>
              <a:gd name="connsiteX32" fmla="*/ 191541 w 547688"/>
              <a:gd name="connsiteY32"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466725 w 547688"/>
              <a:gd name="connsiteY14" fmla="*/ 371475 h 919162"/>
              <a:gd name="connsiteX15" fmla="*/ 460461 w 547688"/>
              <a:gd name="connsiteY15" fmla="*/ 537480 h 919162"/>
              <a:gd name="connsiteX16" fmla="*/ 447675 w 547688"/>
              <a:gd name="connsiteY16" fmla="*/ 700087 h 919162"/>
              <a:gd name="connsiteX17" fmla="*/ 420310 w 547688"/>
              <a:gd name="connsiteY17" fmla="*/ 815646 h 919162"/>
              <a:gd name="connsiteX18" fmla="*/ 399178 w 547688"/>
              <a:gd name="connsiteY18" fmla="*/ 900889 h 919162"/>
              <a:gd name="connsiteX19" fmla="*/ 376238 w 547688"/>
              <a:gd name="connsiteY19" fmla="*/ 919162 h 919162"/>
              <a:gd name="connsiteX20" fmla="*/ 363254 w 547688"/>
              <a:gd name="connsiteY20" fmla="*/ 887429 h 919162"/>
              <a:gd name="connsiteX21" fmla="*/ 352425 w 547688"/>
              <a:gd name="connsiteY21" fmla="*/ 847725 h 919162"/>
              <a:gd name="connsiteX22" fmla="*/ 344235 w 547688"/>
              <a:gd name="connsiteY22" fmla="*/ 725914 h 919162"/>
              <a:gd name="connsiteX23" fmla="*/ 328613 w 547688"/>
              <a:gd name="connsiteY23" fmla="*/ 619125 h 919162"/>
              <a:gd name="connsiteX24" fmla="*/ 312537 w 547688"/>
              <a:gd name="connsiteY24" fmla="*/ 557669 h 919162"/>
              <a:gd name="connsiteX25" fmla="*/ 295632 w 547688"/>
              <a:gd name="connsiteY25" fmla="*/ 524020 h 919162"/>
              <a:gd name="connsiteX26" fmla="*/ 258247 w 547688"/>
              <a:gd name="connsiteY26" fmla="*/ 513522 h 919162"/>
              <a:gd name="connsiteX27" fmla="*/ 242801 w 547688"/>
              <a:gd name="connsiteY27" fmla="*/ 548696 h 919162"/>
              <a:gd name="connsiteX28" fmla="*/ 225951 w 547688"/>
              <a:gd name="connsiteY28" fmla="*/ 612083 h 919162"/>
              <a:gd name="connsiteX29" fmla="*/ 221669 w 547688"/>
              <a:gd name="connsiteY29" fmla="*/ 651888 h 919162"/>
              <a:gd name="connsiteX30" fmla="*/ 211103 w 547688"/>
              <a:gd name="connsiteY30" fmla="*/ 728158 h 919162"/>
              <a:gd name="connsiteX31" fmla="*/ 204763 w 547688"/>
              <a:gd name="connsiteY31" fmla="*/ 817888 h 919162"/>
              <a:gd name="connsiteX32" fmla="*/ 191541 w 547688"/>
              <a:gd name="connsiteY32"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525970 w 547688"/>
              <a:gd name="connsiteY14" fmla="*/ 218936 h 919162"/>
              <a:gd name="connsiteX15" fmla="*/ 466725 w 547688"/>
              <a:gd name="connsiteY15" fmla="*/ 371475 h 919162"/>
              <a:gd name="connsiteX16" fmla="*/ 460461 w 547688"/>
              <a:gd name="connsiteY16" fmla="*/ 537480 h 919162"/>
              <a:gd name="connsiteX17" fmla="*/ 447675 w 547688"/>
              <a:gd name="connsiteY17" fmla="*/ 700087 h 919162"/>
              <a:gd name="connsiteX18" fmla="*/ 420310 w 547688"/>
              <a:gd name="connsiteY18" fmla="*/ 815646 h 919162"/>
              <a:gd name="connsiteX19" fmla="*/ 399178 w 547688"/>
              <a:gd name="connsiteY19" fmla="*/ 900889 h 919162"/>
              <a:gd name="connsiteX20" fmla="*/ 376238 w 547688"/>
              <a:gd name="connsiteY20" fmla="*/ 919162 h 919162"/>
              <a:gd name="connsiteX21" fmla="*/ 363254 w 547688"/>
              <a:gd name="connsiteY21" fmla="*/ 887429 h 919162"/>
              <a:gd name="connsiteX22" fmla="*/ 352425 w 547688"/>
              <a:gd name="connsiteY22" fmla="*/ 847725 h 919162"/>
              <a:gd name="connsiteX23" fmla="*/ 344235 w 547688"/>
              <a:gd name="connsiteY23" fmla="*/ 725914 h 919162"/>
              <a:gd name="connsiteX24" fmla="*/ 328613 w 547688"/>
              <a:gd name="connsiteY24" fmla="*/ 619125 h 919162"/>
              <a:gd name="connsiteX25" fmla="*/ 312537 w 547688"/>
              <a:gd name="connsiteY25" fmla="*/ 557669 h 919162"/>
              <a:gd name="connsiteX26" fmla="*/ 295632 w 547688"/>
              <a:gd name="connsiteY26" fmla="*/ 524020 h 919162"/>
              <a:gd name="connsiteX27" fmla="*/ 258247 w 547688"/>
              <a:gd name="connsiteY27" fmla="*/ 513522 h 919162"/>
              <a:gd name="connsiteX28" fmla="*/ 242801 w 547688"/>
              <a:gd name="connsiteY28" fmla="*/ 548696 h 919162"/>
              <a:gd name="connsiteX29" fmla="*/ 225951 w 547688"/>
              <a:gd name="connsiteY29" fmla="*/ 612083 h 919162"/>
              <a:gd name="connsiteX30" fmla="*/ 221669 w 547688"/>
              <a:gd name="connsiteY30" fmla="*/ 651888 h 919162"/>
              <a:gd name="connsiteX31" fmla="*/ 211103 w 547688"/>
              <a:gd name="connsiteY31" fmla="*/ 728158 h 919162"/>
              <a:gd name="connsiteX32" fmla="*/ 204763 w 547688"/>
              <a:gd name="connsiteY32" fmla="*/ 817888 h 919162"/>
              <a:gd name="connsiteX33" fmla="*/ 191541 w 547688"/>
              <a:gd name="connsiteY33"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7688 w 547688"/>
              <a:gd name="connsiteY13" fmla="*/ 176212 h 919162"/>
              <a:gd name="connsiteX14" fmla="*/ 504838 w 547688"/>
              <a:gd name="connsiteY14" fmla="*/ 295207 h 919162"/>
              <a:gd name="connsiteX15" fmla="*/ 466725 w 547688"/>
              <a:gd name="connsiteY15" fmla="*/ 371475 h 919162"/>
              <a:gd name="connsiteX16" fmla="*/ 460461 w 547688"/>
              <a:gd name="connsiteY16" fmla="*/ 537480 h 919162"/>
              <a:gd name="connsiteX17" fmla="*/ 447675 w 547688"/>
              <a:gd name="connsiteY17" fmla="*/ 700087 h 919162"/>
              <a:gd name="connsiteX18" fmla="*/ 420310 w 547688"/>
              <a:gd name="connsiteY18" fmla="*/ 815646 h 919162"/>
              <a:gd name="connsiteX19" fmla="*/ 399178 w 547688"/>
              <a:gd name="connsiteY19" fmla="*/ 900889 h 919162"/>
              <a:gd name="connsiteX20" fmla="*/ 376238 w 547688"/>
              <a:gd name="connsiteY20" fmla="*/ 919162 h 919162"/>
              <a:gd name="connsiteX21" fmla="*/ 363254 w 547688"/>
              <a:gd name="connsiteY21" fmla="*/ 887429 h 919162"/>
              <a:gd name="connsiteX22" fmla="*/ 352425 w 547688"/>
              <a:gd name="connsiteY22" fmla="*/ 847725 h 919162"/>
              <a:gd name="connsiteX23" fmla="*/ 344235 w 547688"/>
              <a:gd name="connsiteY23" fmla="*/ 725914 h 919162"/>
              <a:gd name="connsiteX24" fmla="*/ 328613 w 547688"/>
              <a:gd name="connsiteY24" fmla="*/ 619125 h 919162"/>
              <a:gd name="connsiteX25" fmla="*/ 312537 w 547688"/>
              <a:gd name="connsiteY25" fmla="*/ 557669 h 919162"/>
              <a:gd name="connsiteX26" fmla="*/ 295632 w 547688"/>
              <a:gd name="connsiteY26" fmla="*/ 524020 h 919162"/>
              <a:gd name="connsiteX27" fmla="*/ 258247 w 547688"/>
              <a:gd name="connsiteY27" fmla="*/ 513522 h 919162"/>
              <a:gd name="connsiteX28" fmla="*/ 242801 w 547688"/>
              <a:gd name="connsiteY28" fmla="*/ 548696 h 919162"/>
              <a:gd name="connsiteX29" fmla="*/ 225951 w 547688"/>
              <a:gd name="connsiteY29" fmla="*/ 612083 h 919162"/>
              <a:gd name="connsiteX30" fmla="*/ 221669 w 547688"/>
              <a:gd name="connsiteY30" fmla="*/ 651888 h 919162"/>
              <a:gd name="connsiteX31" fmla="*/ 211103 w 547688"/>
              <a:gd name="connsiteY31" fmla="*/ 728158 h 919162"/>
              <a:gd name="connsiteX32" fmla="*/ 204763 w 547688"/>
              <a:gd name="connsiteY32" fmla="*/ 817888 h 919162"/>
              <a:gd name="connsiteX33" fmla="*/ 191541 w 547688"/>
              <a:gd name="connsiteY33"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32310 w 547688"/>
              <a:gd name="connsiteY13" fmla="*/ 100042 h 919162"/>
              <a:gd name="connsiteX14" fmla="*/ 547688 w 547688"/>
              <a:gd name="connsiteY14" fmla="*/ 176212 h 919162"/>
              <a:gd name="connsiteX15" fmla="*/ 504838 w 547688"/>
              <a:gd name="connsiteY15" fmla="*/ 295207 h 919162"/>
              <a:gd name="connsiteX16" fmla="*/ 466725 w 547688"/>
              <a:gd name="connsiteY16" fmla="*/ 371475 h 919162"/>
              <a:gd name="connsiteX17" fmla="*/ 460461 w 547688"/>
              <a:gd name="connsiteY17" fmla="*/ 537480 h 919162"/>
              <a:gd name="connsiteX18" fmla="*/ 447675 w 547688"/>
              <a:gd name="connsiteY18" fmla="*/ 700087 h 919162"/>
              <a:gd name="connsiteX19" fmla="*/ 420310 w 547688"/>
              <a:gd name="connsiteY19" fmla="*/ 815646 h 919162"/>
              <a:gd name="connsiteX20" fmla="*/ 399178 w 547688"/>
              <a:gd name="connsiteY20" fmla="*/ 900889 h 919162"/>
              <a:gd name="connsiteX21" fmla="*/ 376238 w 547688"/>
              <a:gd name="connsiteY21" fmla="*/ 919162 h 919162"/>
              <a:gd name="connsiteX22" fmla="*/ 363254 w 547688"/>
              <a:gd name="connsiteY22" fmla="*/ 887429 h 919162"/>
              <a:gd name="connsiteX23" fmla="*/ 352425 w 547688"/>
              <a:gd name="connsiteY23" fmla="*/ 847725 h 919162"/>
              <a:gd name="connsiteX24" fmla="*/ 344235 w 547688"/>
              <a:gd name="connsiteY24" fmla="*/ 725914 h 919162"/>
              <a:gd name="connsiteX25" fmla="*/ 328613 w 547688"/>
              <a:gd name="connsiteY25" fmla="*/ 619125 h 919162"/>
              <a:gd name="connsiteX26" fmla="*/ 312537 w 547688"/>
              <a:gd name="connsiteY26" fmla="*/ 557669 h 919162"/>
              <a:gd name="connsiteX27" fmla="*/ 295632 w 547688"/>
              <a:gd name="connsiteY27" fmla="*/ 524020 h 919162"/>
              <a:gd name="connsiteX28" fmla="*/ 258247 w 547688"/>
              <a:gd name="connsiteY28" fmla="*/ 513522 h 919162"/>
              <a:gd name="connsiteX29" fmla="*/ 242801 w 547688"/>
              <a:gd name="connsiteY29" fmla="*/ 548696 h 919162"/>
              <a:gd name="connsiteX30" fmla="*/ 225951 w 547688"/>
              <a:gd name="connsiteY30" fmla="*/ 612083 h 919162"/>
              <a:gd name="connsiteX31" fmla="*/ 221669 w 547688"/>
              <a:gd name="connsiteY31" fmla="*/ 651888 h 919162"/>
              <a:gd name="connsiteX32" fmla="*/ 211103 w 547688"/>
              <a:gd name="connsiteY32" fmla="*/ 728158 h 919162"/>
              <a:gd name="connsiteX33" fmla="*/ 204763 w 547688"/>
              <a:gd name="connsiteY33" fmla="*/ 817888 h 919162"/>
              <a:gd name="connsiteX34" fmla="*/ 191541 w 547688"/>
              <a:gd name="connsiteY34"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519113 w 547688"/>
              <a:gd name="connsiteY12" fmla="*/ 47625 h 919162"/>
              <a:gd name="connsiteX13" fmla="*/ 540763 w 547688"/>
              <a:gd name="connsiteY13" fmla="*/ 100042 h 919162"/>
              <a:gd name="connsiteX14" fmla="*/ 547688 w 547688"/>
              <a:gd name="connsiteY14" fmla="*/ 176212 h 919162"/>
              <a:gd name="connsiteX15" fmla="*/ 504838 w 547688"/>
              <a:gd name="connsiteY15" fmla="*/ 295207 h 919162"/>
              <a:gd name="connsiteX16" fmla="*/ 466725 w 547688"/>
              <a:gd name="connsiteY16" fmla="*/ 371475 h 919162"/>
              <a:gd name="connsiteX17" fmla="*/ 460461 w 547688"/>
              <a:gd name="connsiteY17" fmla="*/ 537480 h 919162"/>
              <a:gd name="connsiteX18" fmla="*/ 447675 w 547688"/>
              <a:gd name="connsiteY18" fmla="*/ 700087 h 919162"/>
              <a:gd name="connsiteX19" fmla="*/ 420310 w 547688"/>
              <a:gd name="connsiteY19" fmla="*/ 815646 h 919162"/>
              <a:gd name="connsiteX20" fmla="*/ 399178 w 547688"/>
              <a:gd name="connsiteY20" fmla="*/ 900889 h 919162"/>
              <a:gd name="connsiteX21" fmla="*/ 376238 w 547688"/>
              <a:gd name="connsiteY21" fmla="*/ 919162 h 919162"/>
              <a:gd name="connsiteX22" fmla="*/ 363254 w 547688"/>
              <a:gd name="connsiteY22" fmla="*/ 887429 h 919162"/>
              <a:gd name="connsiteX23" fmla="*/ 352425 w 547688"/>
              <a:gd name="connsiteY23" fmla="*/ 847725 h 919162"/>
              <a:gd name="connsiteX24" fmla="*/ 344235 w 547688"/>
              <a:gd name="connsiteY24" fmla="*/ 725914 h 919162"/>
              <a:gd name="connsiteX25" fmla="*/ 328613 w 547688"/>
              <a:gd name="connsiteY25" fmla="*/ 619125 h 919162"/>
              <a:gd name="connsiteX26" fmla="*/ 312537 w 547688"/>
              <a:gd name="connsiteY26" fmla="*/ 557669 h 919162"/>
              <a:gd name="connsiteX27" fmla="*/ 295632 w 547688"/>
              <a:gd name="connsiteY27" fmla="*/ 524020 h 919162"/>
              <a:gd name="connsiteX28" fmla="*/ 258247 w 547688"/>
              <a:gd name="connsiteY28" fmla="*/ 513522 h 919162"/>
              <a:gd name="connsiteX29" fmla="*/ 242801 w 547688"/>
              <a:gd name="connsiteY29" fmla="*/ 548696 h 919162"/>
              <a:gd name="connsiteX30" fmla="*/ 225951 w 547688"/>
              <a:gd name="connsiteY30" fmla="*/ 612083 h 919162"/>
              <a:gd name="connsiteX31" fmla="*/ 221669 w 547688"/>
              <a:gd name="connsiteY31" fmla="*/ 651888 h 919162"/>
              <a:gd name="connsiteX32" fmla="*/ 211103 w 547688"/>
              <a:gd name="connsiteY32" fmla="*/ 728158 h 919162"/>
              <a:gd name="connsiteX33" fmla="*/ 204763 w 547688"/>
              <a:gd name="connsiteY33" fmla="*/ 817888 h 919162"/>
              <a:gd name="connsiteX34" fmla="*/ 191541 w 547688"/>
              <a:gd name="connsiteY34"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452008 w 547688"/>
              <a:gd name="connsiteY12" fmla="*/ 26014 h 919162"/>
              <a:gd name="connsiteX13" fmla="*/ 519113 w 547688"/>
              <a:gd name="connsiteY13" fmla="*/ 47625 h 919162"/>
              <a:gd name="connsiteX14" fmla="*/ 540763 w 547688"/>
              <a:gd name="connsiteY14" fmla="*/ 100042 h 919162"/>
              <a:gd name="connsiteX15" fmla="*/ 547688 w 547688"/>
              <a:gd name="connsiteY15" fmla="*/ 176212 h 919162"/>
              <a:gd name="connsiteX16" fmla="*/ 504838 w 547688"/>
              <a:gd name="connsiteY16" fmla="*/ 295207 h 919162"/>
              <a:gd name="connsiteX17" fmla="*/ 466725 w 547688"/>
              <a:gd name="connsiteY17" fmla="*/ 371475 h 919162"/>
              <a:gd name="connsiteX18" fmla="*/ 460461 w 547688"/>
              <a:gd name="connsiteY18" fmla="*/ 537480 h 919162"/>
              <a:gd name="connsiteX19" fmla="*/ 447675 w 547688"/>
              <a:gd name="connsiteY19" fmla="*/ 700087 h 919162"/>
              <a:gd name="connsiteX20" fmla="*/ 420310 w 547688"/>
              <a:gd name="connsiteY20" fmla="*/ 815646 h 919162"/>
              <a:gd name="connsiteX21" fmla="*/ 399178 w 547688"/>
              <a:gd name="connsiteY21" fmla="*/ 900889 h 919162"/>
              <a:gd name="connsiteX22" fmla="*/ 376238 w 547688"/>
              <a:gd name="connsiteY22" fmla="*/ 919162 h 919162"/>
              <a:gd name="connsiteX23" fmla="*/ 363254 w 547688"/>
              <a:gd name="connsiteY23" fmla="*/ 887429 h 919162"/>
              <a:gd name="connsiteX24" fmla="*/ 352425 w 547688"/>
              <a:gd name="connsiteY24" fmla="*/ 847725 h 919162"/>
              <a:gd name="connsiteX25" fmla="*/ 344235 w 547688"/>
              <a:gd name="connsiteY25" fmla="*/ 725914 h 919162"/>
              <a:gd name="connsiteX26" fmla="*/ 328613 w 547688"/>
              <a:gd name="connsiteY26" fmla="*/ 619125 h 919162"/>
              <a:gd name="connsiteX27" fmla="*/ 312537 w 547688"/>
              <a:gd name="connsiteY27" fmla="*/ 557669 h 919162"/>
              <a:gd name="connsiteX28" fmla="*/ 295632 w 547688"/>
              <a:gd name="connsiteY28" fmla="*/ 524020 h 919162"/>
              <a:gd name="connsiteX29" fmla="*/ 258247 w 547688"/>
              <a:gd name="connsiteY29" fmla="*/ 513522 h 919162"/>
              <a:gd name="connsiteX30" fmla="*/ 242801 w 547688"/>
              <a:gd name="connsiteY30" fmla="*/ 548696 h 919162"/>
              <a:gd name="connsiteX31" fmla="*/ 225951 w 547688"/>
              <a:gd name="connsiteY31" fmla="*/ 612083 h 919162"/>
              <a:gd name="connsiteX32" fmla="*/ 221669 w 547688"/>
              <a:gd name="connsiteY32" fmla="*/ 651888 h 919162"/>
              <a:gd name="connsiteX33" fmla="*/ 211103 w 547688"/>
              <a:gd name="connsiteY33" fmla="*/ 728158 h 919162"/>
              <a:gd name="connsiteX34" fmla="*/ 204763 w 547688"/>
              <a:gd name="connsiteY34" fmla="*/ 817888 h 919162"/>
              <a:gd name="connsiteX35" fmla="*/ 191541 w 547688"/>
              <a:gd name="connsiteY35"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81000 w 547688"/>
              <a:gd name="connsiteY11" fmla="*/ 0 h 919162"/>
              <a:gd name="connsiteX12" fmla="*/ 449895 w 547688"/>
              <a:gd name="connsiteY12" fmla="*/ 5824 h 919162"/>
              <a:gd name="connsiteX13" fmla="*/ 519113 w 547688"/>
              <a:gd name="connsiteY13" fmla="*/ 47625 h 919162"/>
              <a:gd name="connsiteX14" fmla="*/ 540763 w 547688"/>
              <a:gd name="connsiteY14" fmla="*/ 100042 h 919162"/>
              <a:gd name="connsiteX15" fmla="*/ 547688 w 547688"/>
              <a:gd name="connsiteY15" fmla="*/ 176212 h 919162"/>
              <a:gd name="connsiteX16" fmla="*/ 504838 w 547688"/>
              <a:gd name="connsiteY16" fmla="*/ 295207 h 919162"/>
              <a:gd name="connsiteX17" fmla="*/ 466725 w 547688"/>
              <a:gd name="connsiteY17" fmla="*/ 371475 h 919162"/>
              <a:gd name="connsiteX18" fmla="*/ 460461 w 547688"/>
              <a:gd name="connsiteY18" fmla="*/ 537480 h 919162"/>
              <a:gd name="connsiteX19" fmla="*/ 447675 w 547688"/>
              <a:gd name="connsiteY19" fmla="*/ 700087 h 919162"/>
              <a:gd name="connsiteX20" fmla="*/ 420310 w 547688"/>
              <a:gd name="connsiteY20" fmla="*/ 815646 h 919162"/>
              <a:gd name="connsiteX21" fmla="*/ 399178 w 547688"/>
              <a:gd name="connsiteY21" fmla="*/ 900889 h 919162"/>
              <a:gd name="connsiteX22" fmla="*/ 376238 w 547688"/>
              <a:gd name="connsiteY22" fmla="*/ 919162 h 919162"/>
              <a:gd name="connsiteX23" fmla="*/ 363254 w 547688"/>
              <a:gd name="connsiteY23" fmla="*/ 887429 h 919162"/>
              <a:gd name="connsiteX24" fmla="*/ 352425 w 547688"/>
              <a:gd name="connsiteY24" fmla="*/ 847725 h 919162"/>
              <a:gd name="connsiteX25" fmla="*/ 344235 w 547688"/>
              <a:gd name="connsiteY25" fmla="*/ 725914 h 919162"/>
              <a:gd name="connsiteX26" fmla="*/ 328613 w 547688"/>
              <a:gd name="connsiteY26" fmla="*/ 619125 h 919162"/>
              <a:gd name="connsiteX27" fmla="*/ 312537 w 547688"/>
              <a:gd name="connsiteY27" fmla="*/ 557669 h 919162"/>
              <a:gd name="connsiteX28" fmla="*/ 295632 w 547688"/>
              <a:gd name="connsiteY28" fmla="*/ 524020 h 919162"/>
              <a:gd name="connsiteX29" fmla="*/ 258247 w 547688"/>
              <a:gd name="connsiteY29" fmla="*/ 513522 h 919162"/>
              <a:gd name="connsiteX30" fmla="*/ 242801 w 547688"/>
              <a:gd name="connsiteY30" fmla="*/ 548696 h 919162"/>
              <a:gd name="connsiteX31" fmla="*/ 225951 w 547688"/>
              <a:gd name="connsiteY31" fmla="*/ 612083 h 919162"/>
              <a:gd name="connsiteX32" fmla="*/ 221669 w 547688"/>
              <a:gd name="connsiteY32" fmla="*/ 651888 h 919162"/>
              <a:gd name="connsiteX33" fmla="*/ 211103 w 547688"/>
              <a:gd name="connsiteY33" fmla="*/ 728158 h 919162"/>
              <a:gd name="connsiteX34" fmla="*/ 204763 w 547688"/>
              <a:gd name="connsiteY34" fmla="*/ 817888 h 919162"/>
              <a:gd name="connsiteX35" fmla="*/ 191541 w 547688"/>
              <a:gd name="connsiteY35"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35782 w 547688"/>
              <a:gd name="connsiteY11" fmla="*/ 32744 h 919162"/>
              <a:gd name="connsiteX12" fmla="*/ 381000 w 547688"/>
              <a:gd name="connsiteY12" fmla="*/ 0 h 919162"/>
              <a:gd name="connsiteX13" fmla="*/ 449895 w 547688"/>
              <a:gd name="connsiteY13" fmla="*/ 5824 h 919162"/>
              <a:gd name="connsiteX14" fmla="*/ 519113 w 547688"/>
              <a:gd name="connsiteY14" fmla="*/ 47625 h 919162"/>
              <a:gd name="connsiteX15" fmla="*/ 540763 w 547688"/>
              <a:gd name="connsiteY15" fmla="*/ 100042 h 919162"/>
              <a:gd name="connsiteX16" fmla="*/ 547688 w 547688"/>
              <a:gd name="connsiteY16" fmla="*/ 176212 h 919162"/>
              <a:gd name="connsiteX17" fmla="*/ 504838 w 547688"/>
              <a:gd name="connsiteY17" fmla="*/ 295207 h 919162"/>
              <a:gd name="connsiteX18" fmla="*/ 466725 w 547688"/>
              <a:gd name="connsiteY18" fmla="*/ 371475 h 919162"/>
              <a:gd name="connsiteX19" fmla="*/ 460461 w 547688"/>
              <a:gd name="connsiteY19" fmla="*/ 537480 h 919162"/>
              <a:gd name="connsiteX20" fmla="*/ 447675 w 547688"/>
              <a:gd name="connsiteY20" fmla="*/ 700087 h 919162"/>
              <a:gd name="connsiteX21" fmla="*/ 420310 w 547688"/>
              <a:gd name="connsiteY21" fmla="*/ 815646 h 919162"/>
              <a:gd name="connsiteX22" fmla="*/ 399178 w 547688"/>
              <a:gd name="connsiteY22" fmla="*/ 900889 h 919162"/>
              <a:gd name="connsiteX23" fmla="*/ 376238 w 547688"/>
              <a:gd name="connsiteY23" fmla="*/ 919162 h 919162"/>
              <a:gd name="connsiteX24" fmla="*/ 363254 w 547688"/>
              <a:gd name="connsiteY24" fmla="*/ 887429 h 919162"/>
              <a:gd name="connsiteX25" fmla="*/ 352425 w 547688"/>
              <a:gd name="connsiteY25" fmla="*/ 847725 h 919162"/>
              <a:gd name="connsiteX26" fmla="*/ 344235 w 547688"/>
              <a:gd name="connsiteY26" fmla="*/ 725914 h 919162"/>
              <a:gd name="connsiteX27" fmla="*/ 328613 w 547688"/>
              <a:gd name="connsiteY27" fmla="*/ 619125 h 919162"/>
              <a:gd name="connsiteX28" fmla="*/ 312537 w 547688"/>
              <a:gd name="connsiteY28" fmla="*/ 557669 h 919162"/>
              <a:gd name="connsiteX29" fmla="*/ 295632 w 547688"/>
              <a:gd name="connsiteY29" fmla="*/ 524020 h 919162"/>
              <a:gd name="connsiteX30" fmla="*/ 258247 w 547688"/>
              <a:gd name="connsiteY30" fmla="*/ 513522 h 919162"/>
              <a:gd name="connsiteX31" fmla="*/ 242801 w 547688"/>
              <a:gd name="connsiteY31" fmla="*/ 548696 h 919162"/>
              <a:gd name="connsiteX32" fmla="*/ 225951 w 547688"/>
              <a:gd name="connsiteY32" fmla="*/ 612083 h 919162"/>
              <a:gd name="connsiteX33" fmla="*/ 221669 w 547688"/>
              <a:gd name="connsiteY33" fmla="*/ 651888 h 919162"/>
              <a:gd name="connsiteX34" fmla="*/ 211103 w 547688"/>
              <a:gd name="connsiteY34" fmla="*/ 728158 h 919162"/>
              <a:gd name="connsiteX35" fmla="*/ 204763 w 547688"/>
              <a:gd name="connsiteY35" fmla="*/ 817888 h 919162"/>
              <a:gd name="connsiteX36" fmla="*/ 191541 w 547688"/>
              <a:gd name="connsiteY36"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85750 w 547688"/>
              <a:gd name="connsiteY10" fmla="*/ 61912 h 919162"/>
              <a:gd name="connsiteX11" fmla="*/ 327329 w 547688"/>
              <a:gd name="connsiteY11" fmla="*/ 32744 h 919162"/>
              <a:gd name="connsiteX12" fmla="*/ 381000 w 547688"/>
              <a:gd name="connsiteY12" fmla="*/ 0 h 919162"/>
              <a:gd name="connsiteX13" fmla="*/ 449895 w 547688"/>
              <a:gd name="connsiteY13" fmla="*/ 5824 h 919162"/>
              <a:gd name="connsiteX14" fmla="*/ 519113 w 547688"/>
              <a:gd name="connsiteY14" fmla="*/ 47625 h 919162"/>
              <a:gd name="connsiteX15" fmla="*/ 540763 w 547688"/>
              <a:gd name="connsiteY15" fmla="*/ 100042 h 919162"/>
              <a:gd name="connsiteX16" fmla="*/ 547688 w 547688"/>
              <a:gd name="connsiteY16" fmla="*/ 176212 h 919162"/>
              <a:gd name="connsiteX17" fmla="*/ 504838 w 547688"/>
              <a:gd name="connsiteY17" fmla="*/ 295207 h 919162"/>
              <a:gd name="connsiteX18" fmla="*/ 466725 w 547688"/>
              <a:gd name="connsiteY18" fmla="*/ 371475 h 919162"/>
              <a:gd name="connsiteX19" fmla="*/ 460461 w 547688"/>
              <a:gd name="connsiteY19" fmla="*/ 537480 h 919162"/>
              <a:gd name="connsiteX20" fmla="*/ 447675 w 547688"/>
              <a:gd name="connsiteY20" fmla="*/ 700087 h 919162"/>
              <a:gd name="connsiteX21" fmla="*/ 420310 w 547688"/>
              <a:gd name="connsiteY21" fmla="*/ 815646 h 919162"/>
              <a:gd name="connsiteX22" fmla="*/ 399178 w 547688"/>
              <a:gd name="connsiteY22" fmla="*/ 900889 h 919162"/>
              <a:gd name="connsiteX23" fmla="*/ 376238 w 547688"/>
              <a:gd name="connsiteY23" fmla="*/ 919162 h 919162"/>
              <a:gd name="connsiteX24" fmla="*/ 363254 w 547688"/>
              <a:gd name="connsiteY24" fmla="*/ 887429 h 919162"/>
              <a:gd name="connsiteX25" fmla="*/ 352425 w 547688"/>
              <a:gd name="connsiteY25" fmla="*/ 847725 h 919162"/>
              <a:gd name="connsiteX26" fmla="*/ 344235 w 547688"/>
              <a:gd name="connsiteY26" fmla="*/ 725914 h 919162"/>
              <a:gd name="connsiteX27" fmla="*/ 328613 w 547688"/>
              <a:gd name="connsiteY27" fmla="*/ 619125 h 919162"/>
              <a:gd name="connsiteX28" fmla="*/ 312537 w 547688"/>
              <a:gd name="connsiteY28" fmla="*/ 557669 h 919162"/>
              <a:gd name="connsiteX29" fmla="*/ 295632 w 547688"/>
              <a:gd name="connsiteY29" fmla="*/ 524020 h 919162"/>
              <a:gd name="connsiteX30" fmla="*/ 258247 w 547688"/>
              <a:gd name="connsiteY30" fmla="*/ 513522 h 919162"/>
              <a:gd name="connsiteX31" fmla="*/ 242801 w 547688"/>
              <a:gd name="connsiteY31" fmla="*/ 548696 h 919162"/>
              <a:gd name="connsiteX32" fmla="*/ 225951 w 547688"/>
              <a:gd name="connsiteY32" fmla="*/ 612083 h 919162"/>
              <a:gd name="connsiteX33" fmla="*/ 221669 w 547688"/>
              <a:gd name="connsiteY33" fmla="*/ 651888 h 919162"/>
              <a:gd name="connsiteX34" fmla="*/ 211103 w 547688"/>
              <a:gd name="connsiteY34" fmla="*/ 728158 h 919162"/>
              <a:gd name="connsiteX35" fmla="*/ 204763 w 547688"/>
              <a:gd name="connsiteY35" fmla="*/ 817888 h 919162"/>
              <a:gd name="connsiteX36" fmla="*/ 191541 w 547688"/>
              <a:gd name="connsiteY36"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19556 w 547688"/>
              <a:gd name="connsiteY10" fmla="*/ 28258 h 919162"/>
              <a:gd name="connsiteX11" fmla="*/ 285750 w 547688"/>
              <a:gd name="connsiteY11" fmla="*/ 61912 h 919162"/>
              <a:gd name="connsiteX12" fmla="*/ 327329 w 547688"/>
              <a:gd name="connsiteY12" fmla="*/ 32744 h 919162"/>
              <a:gd name="connsiteX13" fmla="*/ 381000 w 547688"/>
              <a:gd name="connsiteY13" fmla="*/ 0 h 919162"/>
              <a:gd name="connsiteX14" fmla="*/ 449895 w 547688"/>
              <a:gd name="connsiteY14" fmla="*/ 5824 h 919162"/>
              <a:gd name="connsiteX15" fmla="*/ 519113 w 547688"/>
              <a:gd name="connsiteY15" fmla="*/ 47625 h 919162"/>
              <a:gd name="connsiteX16" fmla="*/ 540763 w 547688"/>
              <a:gd name="connsiteY16" fmla="*/ 100042 h 919162"/>
              <a:gd name="connsiteX17" fmla="*/ 547688 w 547688"/>
              <a:gd name="connsiteY17" fmla="*/ 176212 h 919162"/>
              <a:gd name="connsiteX18" fmla="*/ 504838 w 547688"/>
              <a:gd name="connsiteY18" fmla="*/ 295207 h 919162"/>
              <a:gd name="connsiteX19" fmla="*/ 466725 w 547688"/>
              <a:gd name="connsiteY19" fmla="*/ 371475 h 919162"/>
              <a:gd name="connsiteX20" fmla="*/ 460461 w 547688"/>
              <a:gd name="connsiteY20" fmla="*/ 537480 h 919162"/>
              <a:gd name="connsiteX21" fmla="*/ 447675 w 547688"/>
              <a:gd name="connsiteY21" fmla="*/ 700087 h 919162"/>
              <a:gd name="connsiteX22" fmla="*/ 420310 w 547688"/>
              <a:gd name="connsiteY22" fmla="*/ 815646 h 919162"/>
              <a:gd name="connsiteX23" fmla="*/ 399178 w 547688"/>
              <a:gd name="connsiteY23" fmla="*/ 900889 h 919162"/>
              <a:gd name="connsiteX24" fmla="*/ 376238 w 547688"/>
              <a:gd name="connsiteY24" fmla="*/ 919162 h 919162"/>
              <a:gd name="connsiteX25" fmla="*/ 363254 w 547688"/>
              <a:gd name="connsiteY25" fmla="*/ 887429 h 919162"/>
              <a:gd name="connsiteX26" fmla="*/ 352425 w 547688"/>
              <a:gd name="connsiteY26" fmla="*/ 847725 h 919162"/>
              <a:gd name="connsiteX27" fmla="*/ 344235 w 547688"/>
              <a:gd name="connsiteY27" fmla="*/ 725914 h 919162"/>
              <a:gd name="connsiteX28" fmla="*/ 328613 w 547688"/>
              <a:gd name="connsiteY28" fmla="*/ 619125 h 919162"/>
              <a:gd name="connsiteX29" fmla="*/ 312537 w 547688"/>
              <a:gd name="connsiteY29" fmla="*/ 557669 h 919162"/>
              <a:gd name="connsiteX30" fmla="*/ 295632 w 547688"/>
              <a:gd name="connsiteY30" fmla="*/ 524020 h 919162"/>
              <a:gd name="connsiteX31" fmla="*/ 258247 w 547688"/>
              <a:gd name="connsiteY31" fmla="*/ 513522 h 919162"/>
              <a:gd name="connsiteX32" fmla="*/ 242801 w 547688"/>
              <a:gd name="connsiteY32" fmla="*/ 548696 h 919162"/>
              <a:gd name="connsiteX33" fmla="*/ 225951 w 547688"/>
              <a:gd name="connsiteY33" fmla="*/ 612083 h 919162"/>
              <a:gd name="connsiteX34" fmla="*/ 221669 w 547688"/>
              <a:gd name="connsiteY34" fmla="*/ 651888 h 919162"/>
              <a:gd name="connsiteX35" fmla="*/ 211103 w 547688"/>
              <a:gd name="connsiteY35" fmla="*/ 728158 h 919162"/>
              <a:gd name="connsiteX36" fmla="*/ 204763 w 547688"/>
              <a:gd name="connsiteY36" fmla="*/ 817888 h 919162"/>
              <a:gd name="connsiteX37" fmla="*/ 191541 w 547688"/>
              <a:gd name="connsiteY37"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66688 w 547688"/>
              <a:gd name="connsiteY9" fmla="*/ 9525 h 919162"/>
              <a:gd name="connsiteX10" fmla="*/ 225896 w 547688"/>
              <a:gd name="connsiteY10" fmla="*/ 26015 h 919162"/>
              <a:gd name="connsiteX11" fmla="*/ 285750 w 547688"/>
              <a:gd name="connsiteY11" fmla="*/ 61912 h 919162"/>
              <a:gd name="connsiteX12" fmla="*/ 327329 w 547688"/>
              <a:gd name="connsiteY12" fmla="*/ 32744 h 919162"/>
              <a:gd name="connsiteX13" fmla="*/ 381000 w 547688"/>
              <a:gd name="connsiteY13" fmla="*/ 0 h 919162"/>
              <a:gd name="connsiteX14" fmla="*/ 449895 w 547688"/>
              <a:gd name="connsiteY14" fmla="*/ 5824 h 919162"/>
              <a:gd name="connsiteX15" fmla="*/ 519113 w 547688"/>
              <a:gd name="connsiteY15" fmla="*/ 47625 h 919162"/>
              <a:gd name="connsiteX16" fmla="*/ 540763 w 547688"/>
              <a:gd name="connsiteY16" fmla="*/ 100042 h 919162"/>
              <a:gd name="connsiteX17" fmla="*/ 547688 w 547688"/>
              <a:gd name="connsiteY17" fmla="*/ 176212 h 919162"/>
              <a:gd name="connsiteX18" fmla="*/ 504838 w 547688"/>
              <a:gd name="connsiteY18" fmla="*/ 295207 h 919162"/>
              <a:gd name="connsiteX19" fmla="*/ 466725 w 547688"/>
              <a:gd name="connsiteY19" fmla="*/ 371475 h 919162"/>
              <a:gd name="connsiteX20" fmla="*/ 460461 w 547688"/>
              <a:gd name="connsiteY20" fmla="*/ 537480 h 919162"/>
              <a:gd name="connsiteX21" fmla="*/ 447675 w 547688"/>
              <a:gd name="connsiteY21" fmla="*/ 700087 h 919162"/>
              <a:gd name="connsiteX22" fmla="*/ 420310 w 547688"/>
              <a:gd name="connsiteY22" fmla="*/ 815646 h 919162"/>
              <a:gd name="connsiteX23" fmla="*/ 399178 w 547688"/>
              <a:gd name="connsiteY23" fmla="*/ 900889 h 919162"/>
              <a:gd name="connsiteX24" fmla="*/ 376238 w 547688"/>
              <a:gd name="connsiteY24" fmla="*/ 919162 h 919162"/>
              <a:gd name="connsiteX25" fmla="*/ 363254 w 547688"/>
              <a:gd name="connsiteY25" fmla="*/ 887429 h 919162"/>
              <a:gd name="connsiteX26" fmla="*/ 352425 w 547688"/>
              <a:gd name="connsiteY26" fmla="*/ 847725 h 919162"/>
              <a:gd name="connsiteX27" fmla="*/ 344235 w 547688"/>
              <a:gd name="connsiteY27" fmla="*/ 725914 h 919162"/>
              <a:gd name="connsiteX28" fmla="*/ 328613 w 547688"/>
              <a:gd name="connsiteY28" fmla="*/ 619125 h 919162"/>
              <a:gd name="connsiteX29" fmla="*/ 312537 w 547688"/>
              <a:gd name="connsiteY29" fmla="*/ 557669 h 919162"/>
              <a:gd name="connsiteX30" fmla="*/ 295632 w 547688"/>
              <a:gd name="connsiteY30" fmla="*/ 524020 h 919162"/>
              <a:gd name="connsiteX31" fmla="*/ 258247 w 547688"/>
              <a:gd name="connsiteY31" fmla="*/ 513522 h 919162"/>
              <a:gd name="connsiteX32" fmla="*/ 242801 w 547688"/>
              <a:gd name="connsiteY32" fmla="*/ 548696 h 919162"/>
              <a:gd name="connsiteX33" fmla="*/ 225951 w 547688"/>
              <a:gd name="connsiteY33" fmla="*/ 612083 h 919162"/>
              <a:gd name="connsiteX34" fmla="*/ 221669 w 547688"/>
              <a:gd name="connsiteY34" fmla="*/ 651888 h 919162"/>
              <a:gd name="connsiteX35" fmla="*/ 211103 w 547688"/>
              <a:gd name="connsiteY35" fmla="*/ 728158 h 919162"/>
              <a:gd name="connsiteX36" fmla="*/ 204763 w 547688"/>
              <a:gd name="connsiteY36" fmla="*/ 817888 h 919162"/>
              <a:gd name="connsiteX37" fmla="*/ 191541 w 547688"/>
              <a:gd name="connsiteY37"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109669 w 547688"/>
              <a:gd name="connsiteY9" fmla="*/ 28258 h 919162"/>
              <a:gd name="connsiteX10" fmla="*/ 166688 w 547688"/>
              <a:gd name="connsiteY10" fmla="*/ 9525 h 919162"/>
              <a:gd name="connsiteX11" fmla="*/ 225896 w 547688"/>
              <a:gd name="connsiteY11" fmla="*/ 26015 h 919162"/>
              <a:gd name="connsiteX12" fmla="*/ 285750 w 547688"/>
              <a:gd name="connsiteY12" fmla="*/ 61912 h 919162"/>
              <a:gd name="connsiteX13" fmla="*/ 327329 w 547688"/>
              <a:gd name="connsiteY13" fmla="*/ 32744 h 919162"/>
              <a:gd name="connsiteX14" fmla="*/ 381000 w 547688"/>
              <a:gd name="connsiteY14" fmla="*/ 0 h 919162"/>
              <a:gd name="connsiteX15" fmla="*/ 449895 w 547688"/>
              <a:gd name="connsiteY15" fmla="*/ 5824 h 919162"/>
              <a:gd name="connsiteX16" fmla="*/ 519113 w 547688"/>
              <a:gd name="connsiteY16" fmla="*/ 47625 h 919162"/>
              <a:gd name="connsiteX17" fmla="*/ 540763 w 547688"/>
              <a:gd name="connsiteY17" fmla="*/ 100042 h 919162"/>
              <a:gd name="connsiteX18" fmla="*/ 547688 w 547688"/>
              <a:gd name="connsiteY18" fmla="*/ 176212 h 919162"/>
              <a:gd name="connsiteX19" fmla="*/ 504838 w 547688"/>
              <a:gd name="connsiteY19" fmla="*/ 295207 h 919162"/>
              <a:gd name="connsiteX20" fmla="*/ 466725 w 547688"/>
              <a:gd name="connsiteY20" fmla="*/ 371475 h 919162"/>
              <a:gd name="connsiteX21" fmla="*/ 460461 w 547688"/>
              <a:gd name="connsiteY21" fmla="*/ 537480 h 919162"/>
              <a:gd name="connsiteX22" fmla="*/ 447675 w 547688"/>
              <a:gd name="connsiteY22" fmla="*/ 700087 h 919162"/>
              <a:gd name="connsiteX23" fmla="*/ 420310 w 547688"/>
              <a:gd name="connsiteY23" fmla="*/ 815646 h 919162"/>
              <a:gd name="connsiteX24" fmla="*/ 399178 w 547688"/>
              <a:gd name="connsiteY24" fmla="*/ 900889 h 919162"/>
              <a:gd name="connsiteX25" fmla="*/ 376238 w 547688"/>
              <a:gd name="connsiteY25" fmla="*/ 919162 h 919162"/>
              <a:gd name="connsiteX26" fmla="*/ 363254 w 547688"/>
              <a:gd name="connsiteY26" fmla="*/ 887429 h 919162"/>
              <a:gd name="connsiteX27" fmla="*/ 352425 w 547688"/>
              <a:gd name="connsiteY27" fmla="*/ 847725 h 919162"/>
              <a:gd name="connsiteX28" fmla="*/ 344235 w 547688"/>
              <a:gd name="connsiteY28" fmla="*/ 725914 h 919162"/>
              <a:gd name="connsiteX29" fmla="*/ 328613 w 547688"/>
              <a:gd name="connsiteY29" fmla="*/ 619125 h 919162"/>
              <a:gd name="connsiteX30" fmla="*/ 312537 w 547688"/>
              <a:gd name="connsiteY30" fmla="*/ 557669 h 919162"/>
              <a:gd name="connsiteX31" fmla="*/ 295632 w 547688"/>
              <a:gd name="connsiteY31" fmla="*/ 524020 h 919162"/>
              <a:gd name="connsiteX32" fmla="*/ 258247 w 547688"/>
              <a:gd name="connsiteY32" fmla="*/ 513522 h 919162"/>
              <a:gd name="connsiteX33" fmla="*/ 242801 w 547688"/>
              <a:gd name="connsiteY33" fmla="*/ 548696 h 919162"/>
              <a:gd name="connsiteX34" fmla="*/ 225951 w 547688"/>
              <a:gd name="connsiteY34" fmla="*/ 612083 h 919162"/>
              <a:gd name="connsiteX35" fmla="*/ 221669 w 547688"/>
              <a:gd name="connsiteY35" fmla="*/ 651888 h 919162"/>
              <a:gd name="connsiteX36" fmla="*/ 211103 w 547688"/>
              <a:gd name="connsiteY36" fmla="*/ 728158 h 919162"/>
              <a:gd name="connsiteX37" fmla="*/ 204763 w 547688"/>
              <a:gd name="connsiteY37" fmla="*/ 817888 h 919162"/>
              <a:gd name="connsiteX38" fmla="*/ 191541 w 547688"/>
              <a:gd name="connsiteY38"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38100 w 547688"/>
              <a:gd name="connsiteY8" fmla="*/ 61912 h 919162"/>
              <a:gd name="connsiteX9" fmla="*/ 94877 w 547688"/>
              <a:gd name="connsiteY9" fmla="*/ 28258 h 919162"/>
              <a:gd name="connsiteX10" fmla="*/ 166688 w 547688"/>
              <a:gd name="connsiteY10" fmla="*/ 9525 h 919162"/>
              <a:gd name="connsiteX11" fmla="*/ 225896 w 547688"/>
              <a:gd name="connsiteY11" fmla="*/ 26015 h 919162"/>
              <a:gd name="connsiteX12" fmla="*/ 285750 w 547688"/>
              <a:gd name="connsiteY12" fmla="*/ 61912 h 919162"/>
              <a:gd name="connsiteX13" fmla="*/ 327329 w 547688"/>
              <a:gd name="connsiteY13" fmla="*/ 32744 h 919162"/>
              <a:gd name="connsiteX14" fmla="*/ 381000 w 547688"/>
              <a:gd name="connsiteY14" fmla="*/ 0 h 919162"/>
              <a:gd name="connsiteX15" fmla="*/ 449895 w 547688"/>
              <a:gd name="connsiteY15" fmla="*/ 5824 h 919162"/>
              <a:gd name="connsiteX16" fmla="*/ 519113 w 547688"/>
              <a:gd name="connsiteY16" fmla="*/ 47625 h 919162"/>
              <a:gd name="connsiteX17" fmla="*/ 540763 w 547688"/>
              <a:gd name="connsiteY17" fmla="*/ 100042 h 919162"/>
              <a:gd name="connsiteX18" fmla="*/ 547688 w 547688"/>
              <a:gd name="connsiteY18" fmla="*/ 176212 h 919162"/>
              <a:gd name="connsiteX19" fmla="*/ 504838 w 547688"/>
              <a:gd name="connsiteY19" fmla="*/ 295207 h 919162"/>
              <a:gd name="connsiteX20" fmla="*/ 466725 w 547688"/>
              <a:gd name="connsiteY20" fmla="*/ 371475 h 919162"/>
              <a:gd name="connsiteX21" fmla="*/ 460461 w 547688"/>
              <a:gd name="connsiteY21" fmla="*/ 537480 h 919162"/>
              <a:gd name="connsiteX22" fmla="*/ 447675 w 547688"/>
              <a:gd name="connsiteY22" fmla="*/ 700087 h 919162"/>
              <a:gd name="connsiteX23" fmla="*/ 420310 w 547688"/>
              <a:gd name="connsiteY23" fmla="*/ 815646 h 919162"/>
              <a:gd name="connsiteX24" fmla="*/ 399178 w 547688"/>
              <a:gd name="connsiteY24" fmla="*/ 900889 h 919162"/>
              <a:gd name="connsiteX25" fmla="*/ 376238 w 547688"/>
              <a:gd name="connsiteY25" fmla="*/ 919162 h 919162"/>
              <a:gd name="connsiteX26" fmla="*/ 363254 w 547688"/>
              <a:gd name="connsiteY26" fmla="*/ 887429 h 919162"/>
              <a:gd name="connsiteX27" fmla="*/ 352425 w 547688"/>
              <a:gd name="connsiteY27" fmla="*/ 847725 h 919162"/>
              <a:gd name="connsiteX28" fmla="*/ 344235 w 547688"/>
              <a:gd name="connsiteY28" fmla="*/ 725914 h 919162"/>
              <a:gd name="connsiteX29" fmla="*/ 328613 w 547688"/>
              <a:gd name="connsiteY29" fmla="*/ 619125 h 919162"/>
              <a:gd name="connsiteX30" fmla="*/ 312537 w 547688"/>
              <a:gd name="connsiteY30" fmla="*/ 557669 h 919162"/>
              <a:gd name="connsiteX31" fmla="*/ 295632 w 547688"/>
              <a:gd name="connsiteY31" fmla="*/ 524020 h 919162"/>
              <a:gd name="connsiteX32" fmla="*/ 258247 w 547688"/>
              <a:gd name="connsiteY32" fmla="*/ 513522 h 919162"/>
              <a:gd name="connsiteX33" fmla="*/ 242801 w 547688"/>
              <a:gd name="connsiteY33" fmla="*/ 548696 h 919162"/>
              <a:gd name="connsiteX34" fmla="*/ 225951 w 547688"/>
              <a:gd name="connsiteY34" fmla="*/ 612083 h 919162"/>
              <a:gd name="connsiteX35" fmla="*/ 221669 w 547688"/>
              <a:gd name="connsiteY35" fmla="*/ 651888 h 919162"/>
              <a:gd name="connsiteX36" fmla="*/ 211103 w 547688"/>
              <a:gd name="connsiteY36" fmla="*/ 728158 h 919162"/>
              <a:gd name="connsiteX37" fmla="*/ 204763 w 547688"/>
              <a:gd name="connsiteY37" fmla="*/ 817888 h 919162"/>
              <a:gd name="connsiteX38" fmla="*/ 191541 w 547688"/>
              <a:gd name="connsiteY38"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16688 w 547688"/>
              <a:gd name="connsiteY8" fmla="*/ 131448 h 919162"/>
              <a:gd name="connsiteX9" fmla="*/ 38100 w 547688"/>
              <a:gd name="connsiteY9" fmla="*/ 61912 h 919162"/>
              <a:gd name="connsiteX10" fmla="*/ 94877 w 547688"/>
              <a:gd name="connsiteY10" fmla="*/ 28258 h 919162"/>
              <a:gd name="connsiteX11" fmla="*/ 166688 w 547688"/>
              <a:gd name="connsiteY11" fmla="*/ 9525 h 919162"/>
              <a:gd name="connsiteX12" fmla="*/ 225896 w 547688"/>
              <a:gd name="connsiteY12" fmla="*/ 26015 h 919162"/>
              <a:gd name="connsiteX13" fmla="*/ 285750 w 547688"/>
              <a:gd name="connsiteY13" fmla="*/ 61912 h 919162"/>
              <a:gd name="connsiteX14" fmla="*/ 327329 w 547688"/>
              <a:gd name="connsiteY14" fmla="*/ 32744 h 919162"/>
              <a:gd name="connsiteX15" fmla="*/ 381000 w 547688"/>
              <a:gd name="connsiteY15" fmla="*/ 0 h 919162"/>
              <a:gd name="connsiteX16" fmla="*/ 449895 w 547688"/>
              <a:gd name="connsiteY16" fmla="*/ 5824 h 919162"/>
              <a:gd name="connsiteX17" fmla="*/ 519113 w 547688"/>
              <a:gd name="connsiteY17" fmla="*/ 47625 h 919162"/>
              <a:gd name="connsiteX18" fmla="*/ 540763 w 547688"/>
              <a:gd name="connsiteY18" fmla="*/ 100042 h 919162"/>
              <a:gd name="connsiteX19" fmla="*/ 547688 w 547688"/>
              <a:gd name="connsiteY19" fmla="*/ 176212 h 919162"/>
              <a:gd name="connsiteX20" fmla="*/ 504838 w 547688"/>
              <a:gd name="connsiteY20" fmla="*/ 295207 h 919162"/>
              <a:gd name="connsiteX21" fmla="*/ 466725 w 547688"/>
              <a:gd name="connsiteY21" fmla="*/ 371475 h 919162"/>
              <a:gd name="connsiteX22" fmla="*/ 460461 w 547688"/>
              <a:gd name="connsiteY22" fmla="*/ 537480 h 919162"/>
              <a:gd name="connsiteX23" fmla="*/ 447675 w 547688"/>
              <a:gd name="connsiteY23" fmla="*/ 700087 h 919162"/>
              <a:gd name="connsiteX24" fmla="*/ 420310 w 547688"/>
              <a:gd name="connsiteY24" fmla="*/ 815646 h 919162"/>
              <a:gd name="connsiteX25" fmla="*/ 399178 w 547688"/>
              <a:gd name="connsiteY25" fmla="*/ 900889 h 919162"/>
              <a:gd name="connsiteX26" fmla="*/ 376238 w 547688"/>
              <a:gd name="connsiteY26" fmla="*/ 919162 h 919162"/>
              <a:gd name="connsiteX27" fmla="*/ 363254 w 547688"/>
              <a:gd name="connsiteY27" fmla="*/ 887429 h 919162"/>
              <a:gd name="connsiteX28" fmla="*/ 352425 w 547688"/>
              <a:gd name="connsiteY28" fmla="*/ 847725 h 919162"/>
              <a:gd name="connsiteX29" fmla="*/ 344235 w 547688"/>
              <a:gd name="connsiteY29" fmla="*/ 725914 h 919162"/>
              <a:gd name="connsiteX30" fmla="*/ 328613 w 547688"/>
              <a:gd name="connsiteY30" fmla="*/ 619125 h 919162"/>
              <a:gd name="connsiteX31" fmla="*/ 312537 w 547688"/>
              <a:gd name="connsiteY31" fmla="*/ 557669 h 919162"/>
              <a:gd name="connsiteX32" fmla="*/ 295632 w 547688"/>
              <a:gd name="connsiteY32" fmla="*/ 524020 h 919162"/>
              <a:gd name="connsiteX33" fmla="*/ 258247 w 547688"/>
              <a:gd name="connsiteY33" fmla="*/ 513522 h 919162"/>
              <a:gd name="connsiteX34" fmla="*/ 242801 w 547688"/>
              <a:gd name="connsiteY34" fmla="*/ 548696 h 919162"/>
              <a:gd name="connsiteX35" fmla="*/ 225951 w 547688"/>
              <a:gd name="connsiteY35" fmla="*/ 612083 h 919162"/>
              <a:gd name="connsiteX36" fmla="*/ 221669 w 547688"/>
              <a:gd name="connsiteY36" fmla="*/ 651888 h 919162"/>
              <a:gd name="connsiteX37" fmla="*/ 211103 w 547688"/>
              <a:gd name="connsiteY37" fmla="*/ 728158 h 919162"/>
              <a:gd name="connsiteX38" fmla="*/ 204763 w 547688"/>
              <a:gd name="connsiteY38" fmla="*/ 817888 h 919162"/>
              <a:gd name="connsiteX39" fmla="*/ 191541 w 547688"/>
              <a:gd name="connsiteY39"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0 w 547688"/>
              <a:gd name="connsiteY7" fmla="*/ 200025 h 919162"/>
              <a:gd name="connsiteX8" fmla="*/ 1896 w 547688"/>
              <a:gd name="connsiteY8" fmla="*/ 131448 h 919162"/>
              <a:gd name="connsiteX9" fmla="*/ 38100 w 547688"/>
              <a:gd name="connsiteY9" fmla="*/ 61912 h 919162"/>
              <a:gd name="connsiteX10" fmla="*/ 94877 w 547688"/>
              <a:gd name="connsiteY10" fmla="*/ 28258 h 919162"/>
              <a:gd name="connsiteX11" fmla="*/ 166688 w 547688"/>
              <a:gd name="connsiteY11" fmla="*/ 9525 h 919162"/>
              <a:gd name="connsiteX12" fmla="*/ 225896 w 547688"/>
              <a:gd name="connsiteY12" fmla="*/ 26015 h 919162"/>
              <a:gd name="connsiteX13" fmla="*/ 285750 w 547688"/>
              <a:gd name="connsiteY13" fmla="*/ 61912 h 919162"/>
              <a:gd name="connsiteX14" fmla="*/ 327329 w 547688"/>
              <a:gd name="connsiteY14" fmla="*/ 32744 h 919162"/>
              <a:gd name="connsiteX15" fmla="*/ 381000 w 547688"/>
              <a:gd name="connsiteY15" fmla="*/ 0 h 919162"/>
              <a:gd name="connsiteX16" fmla="*/ 449895 w 547688"/>
              <a:gd name="connsiteY16" fmla="*/ 5824 h 919162"/>
              <a:gd name="connsiteX17" fmla="*/ 519113 w 547688"/>
              <a:gd name="connsiteY17" fmla="*/ 47625 h 919162"/>
              <a:gd name="connsiteX18" fmla="*/ 540763 w 547688"/>
              <a:gd name="connsiteY18" fmla="*/ 100042 h 919162"/>
              <a:gd name="connsiteX19" fmla="*/ 547688 w 547688"/>
              <a:gd name="connsiteY19" fmla="*/ 176212 h 919162"/>
              <a:gd name="connsiteX20" fmla="*/ 504838 w 547688"/>
              <a:gd name="connsiteY20" fmla="*/ 295207 h 919162"/>
              <a:gd name="connsiteX21" fmla="*/ 466725 w 547688"/>
              <a:gd name="connsiteY21" fmla="*/ 371475 h 919162"/>
              <a:gd name="connsiteX22" fmla="*/ 460461 w 547688"/>
              <a:gd name="connsiteY22" fmla="*/ 537480 h 919162"/>
              <a:gd name="connsiteX23" fmla="*/ 447675 w 547688"/>
              <a:gd name="connsiteY23" fmla="*/ 700087 h 919162"/>
              <a:gd name="connsiteX24" fmla="*/ 420310 w 547688"/>
              <a:gd name="connsiteY24" fmla="*/ 815646 h 919162"/>
              <a:gd name="connsiteX25" fmla="*/ 399178 w 547688"/>
              <a:gd name="connsiteY25" fmla="*/ 900889 h 919162"/>
              <a:gd name="connsiteX26" fmla="*/ 376238 w 547688"/>
              <a:gd name="connsiteY26" fmla="*/ 919162 h 919162"/>
              <a:gd name="connsiteX27" fmla="*/ 363254 w 547688"/>
              <a:gd name="connsiteY27" fmla="*/ 887429 h 919162"/>
              <a:gd name="connsiteX28" fmla="*/ 352425 w 547688"/>
              <a:gd name="connsiteY28" fmla="*/ 847725 h 919162"/>
              <a:gd name="connsiteX29" fmla="*/ 344235 w 547688"/>
              <a:gd name="connsiteY29" fmla="*/ 725914 h 919162"/>
              <a:gd name="connsiteX30" fmla="*/ 328613 w 547688"/>
              <a:gd name="connsiteY30" fmla="*/ 619125 h 919162"/>
              <a:gd name="connsiteX31" fmla="*/ 312537 w 547688"/>
              <a:gd name="connsiteY31" fmla="*/ 557669 h 919162"/>
              <a:gd name="connsiteX32" fmla="*/ 295632 w 547688"/>
              <a:gd name="connsiteY32" fmla="*/ 524020 h 919162"/>
              <a:gd name="connsiteX33" fmla="*/ 258247 w 547688"/>
              <a:gd name="connsiteY33" fmla="*/ 513522 h 919162"/>
              <a:gd name="connsiteX34" fmla="*/ 242801 w 547688"/>
              <a:gd name="connsiteY34" fmla="*/ 548696 h 919162"/>
              <a:gd name="connsiteX35" fmla="*/ 225951 w 547688"/>
              <a:gd name="connsiteY35" fmla="*/ 612083 h 919162"/>
              <a:gd name="connsiteX36" fmla="*/ 221669 w 547688"/>
              <a:gd name="connsiteY36" fmla="*/ 651888 h 919162"/>
              <a:gd name="connsiteX37" fmla="*/ 211103 w 547688"/>
              <a:gd name="connsiteY37" fmla="*/ 728158 h 919162"/>
              <a:gd name="connsiteX38" fmla="*/ 204763 w 547688"/>
              <a:gd name="connsiteY38" fmla="*/ 817888 h 919162"/>
              <a:gd name="connsiteX39" fmla="*/ 191541 w 547688"/>
              <a:gd name="connsiteY39"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5707 w 547688"/>
              <a:gd name="connsiteY7" fmla="*/ 286234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47675 w 547688"/>
              <a:gd name="connsiteY24" fmla="*/ 700087 h 919162"/>
              <a:gd name="connsiteX25" fmla="*/ 420310 w 547688"/>
              <a:gd name="connsiteY25" fmla="*/ 815646 h 919162"/>
              <a:gd name="connsiteX26" fmla="*/ 399178 w 547688"/>
              <a:gd name="connsiteY26" fmla="*/ 900889 h 919162"/>
              <a:gd name="connsiteX27" fmla="*/ 376238 w 547688"/>
              <a:gd name="connsiteY27" fmla="*/ 919162 h 919162"/>
              <a:gd name="connsiteX28" fmla="*/ 363254 w 547688"/>
              <a:gd name="connsiteY28" fmla="*/ 887429 h 919162"/>
              <a:gd name="connsiteX29" fmla="*/ 352425 w 547688"/>
              <a:gd name="connsiteY29" fmla="*/ 847725 h 919162"/>
              <a:gd name="connsiteX30" fmla="*/ 344235 w 547688"/>
              <a:gd name="connsiteY30" fmla="*/ 725914 h 919162"/>
              <a:gd name="connsiteX31" fmla="*/ 328613 w 547688"/>
              <a:gd name="connsiteY31" fmla="*/ 619125 h 919162"/>
              <a:gd name="connsiteX32" fmla="*/ 312537 w 547688"/>
              <a:gd name="connsiteY32" fmla="*/ 557669 h 919162"/>
              <a:gd name="connsiteX33" fmla="*/ 295632 w 547688"/>
              <a:gd name="connsiteY33" fmla="*/ 524020 h 919162"/>
              <a:gd name="connsiteX34" fmla="*/ 258247 w 547688"/>
              <a:gd name="connsiteY34" fmla="*/ 513522 h 919162"/>
              <a:gd name="connsiteX35" fmla="*/ 242801 w 547688"/>
              <a:gd name="connsiteY35" fmla="*/ 548696 h 919162"/>
              <a:gd name="connsiteX36" fmla="*/ 225951 w 547688"/>
              <a:gd name="connsiteY36" fmla="*/ 612083 h 919162"/>
              <a:gd name="connsiteX37" fmla="*/ 221669 w 547688"/>
              <a:gd name="connsiteY37" fmla="*/ 651888 h 919162"/>
              <a:gd name="connsiteX38" fmla="*/ 211103 w 547688"/>
              <a:gd name="connsiteY38" fmla="*/ 728158 h 919162"/>
              <a:gd name="connsiteX39" fmla="*/ 204763 w 547688"/>
              <a:gd name="connsiteY39" fmla="*/ 817888 h 919162"/>
              <a:gd name="connsiteX40" fmla="*/ 191541 w 547688"/>
              <a:gd name="connsiteY40"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47675 w 547688"/>
              <a:gd name="connsiteY24" fmla="*/ 700087 h 919162"/>
              <a:gd name="connsiteX25" fmla="*/ 420310 w 547688"/>
              <a:gd name="connsiteY25" fmla="*/ 815646 h 919162"/>
              <a:gd name="connsiteX26" fmla="*/ 399178 w 547688"/>
              <a:gd name="connsiteY26" fmla="*/ 900889 h 919162"/>
              <a:gd name="connsiteX27" fmla="*/ 376238 w 547688"/>
              <a:gd name="connsiteY27" fmla="*/ 919162 h 919162"/>
              <a:gd name="connsiteX28" fmla="*/ 363254 w 547688"/>
              <a:gd name="connsiteY28" fmla="*/ 887429 h 919162"/>
              <a:gd name="connsiteX29" fmla="*/ 352425 w 547688"/>
              <a:gd name="connsiteY29" fmla="*/ 847725 h 919162"/>
              <a:gd name="connsiteX30" fmla="*/ 344235 w 547688"/>
              <a:gd name="connsiteY30" fmla="*/ 725914 h 919162"/>
              <a:gd name="connsiteX31" fmla="*/ 328613 w 547688"/>
              <a:gd name="connsiteY31" fmla="*/ 619125 h 919162"/>
              <a:gd name="connsiteX32" fmla="*/ 312537 w 547688"/>
              <a:gd name="connsiteY32" fmla="*/ 557669 h 919162"/>
              <a:gd name="connsiteX33" fmla="*/ 295632 w 547688"/>
              <a:gd name="connsiteY33" fmla="*/ 524020 h 919162"/>
              <a:gd name="connsiteX34" fmla="*/ 258247 w 547688"/>
              <a:gd name="connsiteY34" fmla="*/ 513522 h 919162"/>
              <a:gd name="connsiteX35" fmla="*/ 242801 w 547688"/>
              <a:gd name="connsiteY35" fmla="*/ 548696 h 919162"/>
              <a:gd name="connsiteX36" fmla="*/ 225951 w 547688"/>
              <a:gd name="connsiteY36" fmla="*/ 612083 h 919162"/>
              <a:gd name="connsiteX37" fmla="*/ 221669 w 547688"/>
              <a:gd name="connsiteY37" fmla="*/ 651888 h 919162"/>
              <a:gd name="connsiteX38" fmla="*/ 211103 w 547688"/>
              <a:gd name="connsiteY38" fmla="*/ 728158 h 919162"/>
              <a:gd name="connsiteX39" fmla="*/ 204763 w 547688"/>
              <a:gd name="connsiteY39" fmla="*/ 817888 h 919162"/>
              <a:gd name="connsiteX40" fmla="*/ 191541 w 547688"/>
              <a:gd name="connsiteY40"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47782 w 547688"/>
              <a:gd name="connsiteY24" fmla="*/ 618237 h 919162"/>
              <a:gd name="connsiteX25" fmla="*/ 447675 w 547688"/>
              <a:gd name="connsiteY25" fmla="*/ 700087 h 919162"/>
              <a:gd name="connsiteX26" fmla="*/ 420310 w 547688"/>
              <a:gd name="connsiteY26" fmla="*/ 815646 h 919162"/>
              <a:gd name="connsiteX27" fmla="*/ 399178 w 547688"/>
              <a:gd name="connsiteY27" fmla="*/ 900889 h 919162"/>
              <a:gd name="connsiteX28" fmla="*/ 376238 w 547688"/>
              <a:gd name="connsiteY28" fmla="*/ 919162 h 919162"/>
              <a:gd name="connsiteX29" fmla="*/ 363254 w 547688"/>
              <a:gd name="connsiteY29" fmla="*/ 887429 h 919162"/>
              <a:gd name="connsiteX30" fmla="*/ 352425 w 547688"/>
              <a:gd name="connsiteY30" fmla="*/ 847725 h 919162"/>
              <a:gd name="connsiteX31" fmla="*/ 344235 w 547688"/>
              <a:gd name="connsiteY31" fmla="*/ 725914 h 919162"/>
              <a:gd name="connsiteX32" fmla="*/ 328613 w 547688"/>
              <a:gd name="connsiteY32" fmla="*/ 619125 h 919162"/>
              <a:gd name="connsiteX33" fmla="*/ 312537 w 547688"/>
              <a:gd name="connsiteY33" fmla="*/ 557669 h 919162"/>
              <a:gd name="connsiteX34" fmla="*/ 295632 w 547688"/>
              <a:gd name="connsiteY34" fmla="*/ 524020 h 919162"/>
              <a:gd name="connsiteX35" fmla="*/ 258247 w 547688"/>
              <a:gd name="connsiteY35" fmla="*/ 513522 h 919162"/>
              <a:gd name="connsiteX36" fmla="*/ 242801 w 547688"/>
              <a:gd name="connsiteY36" fmla="*/ 548696 h 919162"/>
              <a:gd name="connsiteX37" fmla="*/ 225951 w 547688"/>
              <a:gd name="connsiteY37" fmla="*/ 612083 h 919162"/>
              <a:gd name="connsiteX38" fmla="*/ 221669 w 547688"/>
              <a:gd name="connsiteY38" fmla="*/ 651888 h 919162"/>
              <a:gd name="connsiteX39" fmla="*/ 211103 w 547688"/>
              <a:gd name="connsiteY39" fmla="*/ 728158 h 919162"/>
              <a:gd name="connsiteX40" fmla="*/ 204763 w 547688"/>
              <a:gd name="connsiteY40" fmla="*/ 817888 h 919162"/>
              <a:gd name="connsiteX41" fmla="*/ 191541 w 547688"/>
              <a:gd name="connsiteY41"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20310 w 547688"/>
              <a:gd name="connsiteY26" fmla="*/ 815646 h 919162"/>
              <a:gd name="connsiteX27" fmla="*/ 399178 w 547688"/>
              <a:gd name="connsiteY27" fmla="*/ 900889 h 919162"/>
              <a:gd name="connsiteX28" fmla="*/ 376238 w 547688"/>
              <a:gd name="connsiteY28" fmla="*/ 919162 h 919162"/>
              <a:gd name="connsiteX29" fmla="*/ 363254 w 547688"/>
              <a:gd name="connsiteY29" fmla="*/ 887429 h 919162"/>
              <a:gd name="connsiteX30" fmla="*/ 352425 w 547688"/>
              <a:gd name="connsiteY30" fmla="*/ 847725 h 919162"/>
              <a:gd name="connsiteX31" fmla="*/ 344235 w 547688"/>
              <a:gd name="connsiteY31" fmla="*/ 725914 h 919162"/>
              <a:gd name="connsiteX32" fmla="*/ 328613 w 547688"/>
              <a:gd name="connsiteY32" fmla="*/ 619125 h 919162"/>
              <a:gd name="connsiteX33" fmla="*/ 312537 w 547688"/>
              <a:gd name="connsiteY33" fmla="*/ 557669 h 919162"/>
              <a:gd name="connsiteX34" fmla="*/ 295632 w 547688"/>
              <a:gd name="connsiteY34" fmla="*/ 524020 h 919162"/>
              <a:gd name="connsiteX35" fmla="*/ 258247 w 547688"/>
              <a:gd name="connsiteY35" fmla="*/ 513522 h 919162"/>
              <a:gd name="connsiteX36" fmla="*/ 242801 w 547688"/>
              <a:gd name="connsiteY36" fmla="*/ 548696 h 919162"/>
              <a:gd name="connsiteX37" fmla="*/ 225951 w 547688"/>
              <a:gd name="connsiteY37" fmla="*/ 612083 h 919162"/>
              <a:gd name="connsiteX38" fmla="*/ 221669 w 547688"/>
              <a:gd name="connsiteY38" fmla="*/ 651888 h 919162"/>
              <a:gd name="connsiteX39" fmla="*/ 211103 w 547688"/>
              <a:gd name="connsiteY39" fmla="*/ 728158 h 919162"/>
              <a:gd name="connsiteX40" fmla="*/ 204763 w 547688"/>
              <a:gd name="connsiteY40" fmla="*/ 817888 h 919162"/>
              <a:gd name="connsiteX41" fmla="*/ 191541 w 547688"/>
              <a:gd name="connsiteY41"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0876 w 547688"/>
              <a:gd name="connsiteY26" fmla="*/ 761807 h 919162"/>
              <a:gd name="connsiteX27" fmla="*/ 420310 w 547688"/>
              <a:gd name="connsiteY27" fmla="*/ 815646 h 919162"/>
              <a:gd name="connsiteX28" fmla="*/ 399178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13522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1541 w 547688"/>
              <a:gd name="connsiteY42"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5102 w 547688"/>
              <a:gd name="connsiteY26" fmla="*/ 761807 h 919162"/>
              <a:gd name="connsiteX27" fmla="*/ 420310 w 547688"/>
              <a:gd name="connsiteY27" fmla="*/ 815646 h 919162"/>
              <a:gd name="connsiteX28" fmla="*/ 399178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13522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1541 w 547688"/>
              <a:gd name="connsiteY42" fmla="*/ 875988 h 919162"/>
              <a:gd name="connsiteX0" fmla="*/ 191541 w 547688"/>
              <a:gd name="connsiteY0" fmla="*/ 875988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5102 w 547688"/>
              <a:gd name="connsiteY26" fmla="*/ 761807 h 919162"/>
              <a:gd name="connsiteX27" fmla="*/ 420310 w 547688"/>
              <a:gd name="connsiteY27" fmla="*/ 844809 h 919162"/>
              <a:gd name="connsiteX28" fmla="*/ 399178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13522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1541 w 547688"/>
              <a:gd name="connsiteY42" fmla="*/ 875988 h 919162"/>
              <a:gd name="connsiteX0" fmla="*/ 193654 w 547688"/>
              <a:gd name="connsiteY0" fmla="*/ 887204 h 919162"/>
              <a:gd name="connsiteX1" fmla="*/ 164612 w 547688"/>
              <a:gd name="connsiteY1" fmla="*/ 882943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5102 w 547688"/>
              <a:gd name="connsiteY26" fmla="*/ 761807 h 919162"/>
              <a:gd name="connsiteX27" fmla="*/ 420310 w 547688"/>
              <a:gd name="connsiteY27" fmla="*/ 844809 h 919162"/>
              <a:gd name="connsiteX28" fmla="*/ 399178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13522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3654 w 547688"/>
              <a:gd name="connsiteY42" fmla="*/ 887204 h 919162"/>
              <a:gd name="connsiteX0" fmla="*/ 193654 w 547688"/>
              <a:gd name="connsiteY0" fmla="*/ 887204 h 919162"/>
              <a:gd name="connsiteX1" fmla="*/ 158272 w 547688"/>
              <a:gd name="connsiteY1" fmla="*/ 894159 h 919162"/>
              <a:gd name="connsiteX2" fmla="*/ 135028 w 547688"/>
              <a:gd name="connsiteY2" fmla="*/ 856025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5102 w 547688"/>
              <a:gd name="connsiteY26" fmla="*/ 761807 h 919162"/>
              <a:gd name="connsiteX27" fmla="*/ 420310 w 547688"/>
              <a:gd name="connsiteY27" fmla="*/ 844809 h 919162"/>
              <a:gd name="connsiteX28" fmla="*/ 399178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13522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3654 w 547688"/>
              <a:gd name="connsiteY42" fmla="*/ 887204 h 919162"/>
              <a:gd name="connsiteX0" fmla="*/ 193654 w 547688"/>
              <a:gd name="connsiteY0" fmla="*/ 887204 h 919162"/>
              <a:gd name="connsiteX1" fmla="*/ 158272 w 547688"/>
              <a:gd name="connsiteY1" fmla="*/ 894159 h 919162"/>
              <a:gd name="connsiteX2" fmla="*/ 139255 w 547688"/>
              <a:gd name="connsiteY2" fmla="*/ 864998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5102 w 547688"/>
              <a:gd name="connsiteY26" fmla="*/ 761807 h 919162"/>
              <a:gd name="connsiteX27" fmla="*/ 420310 w 547688"/>
              <a:gd name="connsiteY27" fmla="*/ 844809 h 919162"/>
              <a:gd name="connsiteX28" fmla="*/ 399178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13522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3654 w 547688"/>
              <a:gd name="connsiteY42" fmla="*/ 887204 h 919162"/>
              <a:gd name="connsiteX0" fmla="*/ 193654 w 547688"/>
              <a:gd name="connsiteY0" fmla="*/ 887204 h 919162"/>
              <a:gd name="connsiteX1" fmla="*/ 158272 w 547688"/>
              <a:gd name="connsiteY1" fmla="*/ 894159 h 919162"/>
              <a:gd name="connsiteX2" fmla="*/ 139255 w 547688"/>
              <a:gd name="connsiteY2" fmla="*/ 864998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5102 w 547688"/>
              <a:gd name="connsiteY26" fmla="*/ 761807 h 919162"/>
              <a:gd name="connsiteX27" fmla="*/ 420310 w 547688"/>
              <a:gd name="connsiteY27" fmla="*/ 844809 h 919162"/>
              <a:gd name="connsiteX28" fmla="*/ 399178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24738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3654 w 547688"/>
              <a:gd name="connsiteY42" fmla="*/ 887204 h 919162"/>
              <a:gd name="connsiteX0" fmla="*/ 193654 w 547688"/>
              <a:gd name="connsiteY0" fmla="*/ 887204 h 919162"/>
              <a:gd name="connsiteX1" fmla="*/ 158272 w 547688"/>
              <a:gd name="connsiteY1" fmla="*/ 894159 h 919162"/>
              <a:gd name="connsiteX2" fmla="*/ 139255 w 547688"/>
              <a:gd name="connsiteY2" fmla="*/ 864998 h 919162"/>
              <a:gd name="connsiteX3" fmla="*/ 120235 w 547688"/>
              <a:gd name="connsiteY3" fmla="*/ 813402 h 919162"/>
              <a:gd name="connsiteX4" fmla="*/ 100013 w 547688"/>
              <a:gd name="connsiteY4" fmla="*/ 719137 h 919162"/>
              <a:gd name="connsiteX5" fmla="*/ 82540 w 547688"/>
              <a:gd name="connsiteY5" fmla="*/ 558423 h 919162"/>
              <a:gd name="connsiteX6" fmla="*/ 76200 w 547688"/>
              <a:gd name="connsiteY6" fmla="*/ 400050 h 919162"/>
              <a:gd name="connsiteX7" fmla="*/ 33594 w 547688"/>
              <a:gd name="connsiteY7" fmla="*/ 297450 h 919162"/>
              <a:gd name="connsiteX8" fmla="*/ 0 w 547688"/>
              <a:gd name="connsiteY8" fmla="*/ 200025 h 919162"/>
              <a:gd name="connsiteX9" fmla="*/ 1896 w 547688"/>
              <a:gd name="connsiteY9" fmla="*/ 131448 h 919162"/>
              <a:gd name="connsiteX10" fmla="*/ 38100 w 547688"/>
              <a:gd name="connsiteY10" fmla="*/ 61912 h 919162"/>
              <a:gd name="connsiteX11" fmla="*/ 94877 w 547688"/>
              <a:gd name="connsiteY11" fmla="*/ 28258 h 919162"/>
              <a:gd name="connsiteX12" fmla="*/ 166688 w 547688"/>
              <a:gd name="connsiteY12" fmla="*/ 9525 h 919162"/>
              <a:gd name="connsiteX13" fmla="*/ 225896 w 547688"/>
              <a:gd name="connsiteY13" fmla="*/ 26015 h 919162"/>
              <a:gd name="connsiteX14" fmla="*/ 285750 w 547688"/>
              <a:gd name="connsiteY14" fmla="*/ 61912 h 919162"/>
              <a:gd name="connsiteX15" fmla="*/ 327329 w 547688"/>
              <a:gd name="connsiteY15" fmla="*/ 32744 h 919162"/>
              <a:gd name="connsiteX16" fmla="*/ 381000 w 547688"/>
              <a:gd name="connsiteY16" fmla="*/ 0 h 919162"/>
              <a:gd name="connsiteX17" fmla="*/ 449895 w 547688"/>
              <a:gd name="connsiteY17" fmla="*/ 5824 h 919162"/>
              <a:gd name="connsiteX18" fmla="*/ 519113 w 547688"/>
              <a:gd name="connsiteY18" fmla="*/ 47625 h 919162"/>
              <a:gd name="connsiteX19" fmla="*/ 540763 w 547688"/>
              <a:gd name="connsiteY19" fmla="*/ 100042 h 919162"/>
              <a:gd name="connsiteX20" fmla="*/ 547688 w 547688"/>
              <a:gd name="connsiteY20" fmla="*/ 176212 h 919162"/>
              <a:gd name="connsiteX21" fmla="*/ 504838 w 547688"/>
              <a:gd name="connsiteY21" fmla="*/ 295207 h 919162"/>
              <a:gd name="connsiteX22" fmla="*/ 466725 w 547688"/>
              <a:gd name="connsiteY22" fmla="*/ 371475 h 919162"/>
              <a:gd name="connsiteX23" fmla="*/ 460461 w 547688"/>
              <a:gd name="connsiteY23" fmla="*/ 537480 h 919162"/>
              <a:gd name="connsiteX24" fmla="*/ 458348 w 547688"/>
              <a:gd name="connsiteY24" fmla="*/ 624967 h 919162"/>
              <a:gd name="connsiteX25" fmla="*/ 447675 w 547688"/>
              <a:gd name="connsiteY25" fmla="*/ 700087 h 919162"/>
              <a:gd name="connsiteX26" fmla="*/ 435102 w 547688"/>
              <a:gd name="connsiteY26" fmla="*/ 761807 h 919162"/>
              <a:gd name="connsiteX27" fmla="*/ 420310 w 547688"/>
              <a:gd name="connsiteY27" fmla="*/ 844809 h 919162"/>
              <a:gd name="connsiteX28" fmla="*/ 407631 w 547688"/>
              <a:gd name="connsiteY28" fmla="*/ 900889 h 919162"/>
              <a:gd name="connsiteX29" fmla="*/ 376238 w 547688"/>
              <a:gd name="connsiteY29" fmla="*/ 919162 h 919162"/>
              <a:gd name="connsiteX30" fmla="*/ 363254 w 547688"/>
              <a:gd name="connsiteY30" fmla="*/ 887429 h 919162"/>
              <a:gd name="connsiteX31" fmla="*/ 352425 w 547688"/>
              <a:gd name="connsiteY31" fmla="*/ 847725 h 919162"/>
              <a:gd name="connsiteX32" fmla="*/ 344235 w 547688"/>
              <a:gd name="connsiteY32" fmla="*/ 725914 h 919162"/>
              <a:gd name="connsiteX33" fmla="*/ 328613 w 547688"/>
              <a:gd name="connsiteY33" fmla="*/ 619125 h 919162"/>
              <a:gd name="connsiteX34" fmla="*/ 312537 w 547688"/>
              <a:gd name="connsiteY34" fmla="*/ 557669 h 919162"/>
              <a:gd name="connsiteX35" fmla="*/ 295632 w 547688"/>
              <a:gd name="connsiteY35" fmla="*/ 524020 h 919162"/>
              <a:gd name="connsiteX36" fmla="*/ 258247 w 547688"/>
              <a:gd name="connsiteY36" fmla="*/ 524738 h 919162"/>
              <a:gd name="connsiteX37" fmla="*/ 242801 w 547688"/>
              <a:gd name="connsiteY37" fmla="*/ 548696 h 919162"/>
              <a:gd name="connsiteX38" fmla="*/ 225951 w 547688"/>
              <a:gd name="connsiteY38" fmla="*/ 612083 h 919162"/>
              <a:gd name="connsiteX39" fmla="*/ 221669 w 547688"/>
              <a:gd name="connsiteY39" fmla="*/ 651888 h 919162"/>
              <a:gd name="connsiteX40" fmla="*/ 211103 w 547688"/>
              <a:gd name="connsiteY40" fmla="*/ 728158 h 919162"/>
              <a:gd name="connsiteX41" fmla="*/ 204763 w 547688"/>
              <a:gd name="connsiteY41" fmla="*/ 817888 h 919162"/>
              <a:gd name="connsiteX42" fmla="*/ 193654 w 547688"/>
              <a:gd name="connsiteY42" fmla="*/ 887204 h 919162"/>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38100 w 547688"/>
              <a:gd name="connsiteY10" fmla="*/ 61912 h 910189"/>
              <a:gd name="connsiteX11" fmla="*/ 94877 w 547688"/>
              <a:gd name="connsiteY11" fmla="*/ 28258 h 910189"/>
              <a:gd name="connsiteX12" fmla="*/ 166688 w 547688"/>
              <a:gd name="connsiteY12" fmla="*/ 9525 h 910189"/>
              <a:gd name="connsiteX13" fmla="*/ 225896 w 547688"/>
              <a:gd name="connsiteY13" fmla="*/ 26015 h 910189"/>
              <a:gd name="connsiteX14" fmla="*/ 285750 w 547688"/>
              <a:gd name="connsiteY14" fmla="*/ 61912 h 910189"/>
              <a:gd name="connsiteX15" fmla="*/ 327329 w 547688"/>
              <a:gd name="connsiteY15" fmla="*/ 32744 h 910189"/>
              <a:gd name="connsiteX16" fmla="*/ 381000 w 547688"/>
              <a:gd name="connsiteY16" fmla="*/ 0 h 910189"/>
              <a:gd name="connsiteX17" fmla="*/ 449895 w 547688"/>
              <a:gd name="connsiteY17" fmla="*/ 5824 h 910189"/>
              <a:gd name="connsiteX18" fmla="*/ 519113 w 547688"/>
              <a:gd name="connsiteY18" fmla="*/ 47625 h 910189"/>
              <a:gd name="connsiteX19" fmla="*/ 540763 w 547688"/>
              <a:gd name="connsiteY19" fmla="*/ 100042 h 910189"/>
              <a:gd name="connsiteX20" fmla="*/ 547688 w 547688"/>
              <a:gd name="connsiteY20" fmla="*/ 176212 h 910189"/>
              <a:gd name="connsiteX21" fmla="*/ 504838 w 547688"/>
              <a:gd name="connsiteY21" fmla="*/ 295207 h 910189"/>
              <a:gd name="connsiteX22" fmla="*/ 466725 w 547688"/>
              <a:gd name="connsiteY22" fmla="*/ 371475 h 910189"/>
              <a:gd name="connsiteX23" fmla="*/ 460461 w 547688"/>
              <a:gd name="connsiteY23" fmla="*/ 537480 h 910189"/>
              <a:gd name="connsiteX24" fmla="*/ 458348 w 547688"/>
              <a:gd name="connsiteY24" fmla="*/ 624967 h 910189"/>
              <a:gd name="connsiteX25" fmla="*/ 447675 w 547688"/>
              <a:gd name="connsiteY25" fmla="*/ 700087 h 910189"/>
              <a:gd name="connsiteX26" fmla="*/ 435102 w 547688"/>
              <a:gd name="connsiteY26" fmla="*/ 761807 h 910189"/>
              <a:gd name="connsiteX27" fmla="*/ 420310 w 547688"/>
              <a:gd name="connsiteY27" fmla="*/ 844809 h 910189"/>
              <a:gd name="connsiteX28" fmla="*/ 407631 w 547688"/>
              <a:gd name="connsiteY28" fmla="*/ 900889 h 910189"/>
              <a:gd name="connsiteX29" fmla="*/ 378351 w 547688"/>
              <a:gd name="connsiteY29" fmla="*/ 910189 h 910189"/>
              <a:gd name="connsiteX30" fmla="*/ 363254 w 547688"/>
              <a:gd name="connsiteY30" fmla="*/ 887429 h 910189"/>
              <a:gd name="connsiteX31" fmla="*/ 352425 w 547688"/>
              <a:gd name="connsiteY31" fmla="*/ 847725 h 910189"/>
              <a:gd name="connsiteX32" fmla="*/ 344235 w 547688"/>
              <a:gd name="connsiteY32" fmla="*/ 725914 h 910189"/>
              <a:gd name="connsiteX33" fmla="*/ 328613 w 547688"/>
              <a:gd name="connsiteY33" fmla="*/ 619125 h 910189"/>
              <a:gd name="connsiteX34" fmla="*/ 312537 w 547688"/>
              <a:gd name="connsiteY34" fmla="*/ 557669 h 910189"/>
              <a:gd name="connsiteX35" fmla="*/ 295632 w 547688"/>
              <a:gd name="connsiteY35" fmla="*/ 524020 h 910189"/>
              <a:gd name="connsiteX36" fmla="*/ 258247 w 547688"/>
              <a:gd name="connsiteY36" fmla="*/ 524738 h 910189"/>
              <a:gd name="connsiteX37" fmla="*/ 242801 w 547688"/>
              <a:gd name="connsiteY37" fmla="*/ 548696 h 910189"/>
              <a:gd name="connsiteX38" fmla="*/ 225951 w 547688"/>
              <a:gd name="connsiteY38" fmla="*/ 612083 h 910189"/>
              <a:gd name="connsiteX39" fmla="*/ 221669 w 547688"/>
              <a:gd name="connsiteY39" fmla="*/ 651888 h 910189"/>
              <a:gd name="connsiteX40" fmla="*/ 211103 w 547688"/>
              <a:gd name="connsiteY40" fmla="*/ 728158 h 910189"/>
              <a:gd name="connsiteX41" fmla="*/ 204763 w 547688"/>
              <a:gd name="connsiteY41" fmla="*/ 817888 h 910189"/>
              <a:gd name="connsiteX42" fmla="*/ 193654 w 547688"/>
              <a:gd name="connsiteY42"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38100 w 547688"/>
              <a:gd name="connsiteY10" fmla="*/ 61912 h 910189"/>
              <a:gd name="connsiteX11" fmla="*/ 94877 w 547688"/>
              <a:gd name="connsiteY11" fmla="*/ 28258 h 910189"/>
              <a:gd name="connsiteX12" fmla="*/ 166688 w 547688"/>
              <a:gd name="connsiteY12" fmla="*/ 9525 h 910189"/>
              <a:gd name="connsiteX13" fmla="*/ 225896 w 547688"/>
              <a:gd name="connsiteY13" fmla="*/ 26015 h 910189"/>
              <a:gd name="connsiteX14" fmla="*/ 285750 w 547688"/>
              <a:gd name="connsiteY14" fmla="*/ 61912 h 910189"/>
              <a:gd name="connsiteX15" fmla="*/ 327329 w 547688"/>
              <a:gd name="connsiteY15" fmla="*/ 32744 h 910189"/>
              <a:gd name="connsiteX16" fmla="*/ 381000 w 547688"/>
              <a:gd name="connsiteY16" fmla="*/ 0 h 910189"/>
              <a:gd name="connsiteX17" fmla="*/ 449895 w 547688"/>
              <a:gd name="connsiteY17" fmla="*/ 5824 h 910189"/>
              <a:gd name="connsiteX18" fmla="*/ 481593 w 547688"/>
              <a:gd name="connsiteY18" fmla="*/ 26014 h 910189"/>
              <a:gd name="connsiteX19" fmla="*/ 519113 w 547688"/>
              <a:gd name="connsiteY19" fmla="*/ 47625 h 910189"/>
              <a:gd name="connsiteX20" fmla="*/ 540763 w 547688"/>
              <a:gd name="connsiteY20" fmla="*/ 100042 h 910189"/>
              <a:gd name="connsiteX21" fmla="*/ 547688 w 547688"/>
              <a:gd name="connsiteY21" fmla="*/ 176212 h 910189"/>
              <a:gd name="connsiteX22" fmla="*/ 504838 w 547688"/>
              <a:gd name="connsiteY22" fmla="*/ 295207 h 910189"/>
              <a:gd name="connsiteX23" fmla="*/ 466725 w 547688"/>
              <a:gd name="connsiteY23" fmla="*/ 371475 h 910189"/>
              <a:gd name="connsiteX24" fmla="*/ 460461 w 547688"/>
              <a:gd name="connsiteY24" fmla="*/ 537480 h 910189"/>
              <a:gd name="connsiteX25" fmla="*/ 458348 w 547688"/>
              <a:gd name="connsiteY25" fmla="*/ 624967 h 910189"/>
              <a:gd name="connsiteX26" fmla="*/ 447675 w 547688"/>
              <a:gd name="connsiteY26" fmla="*/ 700087 h 910189"/>
              <a:gd name="connsiteX27" fmla="*/ 435102 w 547688"/>
              <a:gd name="connsiteY27" fmla="*/ 761807 h 910189"/>
              <a:gd name="connsiteX28" fmla="*/ 420310 w 547688"/>
              <a:gd name="connsiteY28" fmla="*/ 844809 h 910189"/>
              <a:gd name="connsiteX29" fmla="*/ 407631 w 547688"/>
              <a:gd name="connsiteY29" fmla="*/ 900889 h 910189"/>
              <a:gd name="connsiteX30" fmla="*/ 378351 w 547688"/>
              <a:gd name="connsiteY30" fmla="*/ 910189 h 910189"/>
              <a:gd name="connsiteX31" fmla="*/ 363254 w 547688"/>
              <a:gd name="connsiteY31" fmla="*/ 887429 h 910189"/>
              <a:gd name="connsiteX32" fmla="*/ 352425 w 547688"/>
              <a:gd name="connsiteY32" fmla="*/ 847725 h 910189"/>
              <a:gd name="connsiteX33" fmla="*/ 344235 w 547688"/>
              <a:gd name="connsiteY33" fmla="*/ 725914 h 910189"/>
              <a:gd name="connsiteX34" fmla="*/ 328613 w 547688"/>
              <a:gd name="connsiteY34" fmla="*/ 619125 h 910189"/>
              <a:gd name="connsiteX35" fmla="*/ 312537 w 547688"/>
              <a:gd name="connsiteY35" fmla="*/ 557669 h 910189"/>
              <a:gd name="connsiteX36" fmla="*/ 295632 w 547688"/>
              <a:gd name="connsiteY36" fmla="*/ 524020 h 910189"/>
              <a:gd name="connsiteX37" fmla="*/ 258247 w 547688"/>
              <a:gd name="connsiteY37" fmla="*/ 524738 h 910189"/>
              <a:gd name="connsiteX38" fmla="*/ 242801 w 547688"/>
              <a:gd name="connsiteY38" fmla="*/ 548696 h 910189"/>
              <a:gd name="connsiteX39" fmla="*/ 225951 w 547688"/>
              <a:gd name="connsiteY39" fmla="*/ 612083 h 910189"/>
              <a:gd name="connsiteX40" fmla="*/ 221669 w 547688"/>
              <a:gd name="connsiteY40" fmla="*/ 651888 h 910189"/>
              <a:gd name="connsiteX41" fmla="*/ 211103 w 547688"/>
              <a:gd name="connsiteY41" fmla="*/ 728158 h 910189"/>
              <a:gd name="connsiteX42" fmla="*/ 204763 w 547688"/>
              <a:gd name="connsiteY42" fmla="*/ 817888 h 910189"/>
              <a:gd name="connsiteX43" fmla="*/ 193654 w 547688"/>
              <a:gd name="connsiteY43"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38100 w 547688"/>
              <a:gd name="connsiteY10" fmla="*/ 61912 h 910189"/>
              <a:gd name="connsiteX11" fmla="*/ 94877 w 547688"/>
              <a:gd name="connsiteY11" fmla="*/ 28258 h 910189"/>
              <a:gd name="connsiteX12" fmla="*/ 166688 w 547688"/>
              <a:gd name="connsiteY12" fmla="*/ 9525 h 910189"/>
              <a:gd name="connsiteX13" fmla="*/ 225896 w 547688"/>
              <a:gd name="connsiteY13" fmla="*/ 26015 h 910189"/>
              <a:gd name="connsiteX14" fmla="*/ 285750 w 547688"/>
              <a:gd name="connsiteY14" fmla="*/ 61912 h 910189"/>
              <a:gd name="connsiteX15" fmla="*/ 327329 w 547688"/>
              <a:gd name="connsiteY15" fmla="*/ 32744 h 910189"/>
              <a:gd name="connsiteX16" fmla="*/ 381000 w 547688"/>
              <a:gd name="connsiteY16" fmla="*/ 0 h 910189"/>
              <a:gd name="connsiteX17" fmla="*/ 449895 w 547688"/>
              <a:gd name="connsiteY17" fmla="*/ 5824 h 910189"/>
              <a:gd name="connsiteX18" fmla="*/ 481593 w 547688"/>
              <a:gd name="connsiteY18" fmla="*/ 21527 h 910189"/>
              <a:gd name="connsiteX19" fmla="*/ 519113 w 547688"/>
              <a:gd name="connsiteY19" fmla="*/ 47625 h 910189"/>
              <a:gd name="connsiteX20" fmla="*/ 540763 w 547688"/>
              <a:gd name="connsiteY20" fmla="*/ 100042 h 910189"/>
              <a:gd name="connsiteX21" fmla="*/ 547688 w 547688"/>
              <a:gd name="connsiteY21" fmla="*/ 176212 h 910189"/>
              <a:gd name="connsiteX22" fmla="*/ 504838 w 547688"/>
              <a:gd name="connsiteY22" fmla="*/ 295207 h 910189"/>
              <a:gd name="connsiteX23" fmla="*/ 466725 w 547688"/>
              <a:gd name="connsiteY23" fmla="*/ 371475 h 910189"/>
              <a:gd name="connsiteX24" fmla="*/ 460461 w 547688"/>
              <a:gd name="connsiteY24" fmla="*/ 537480 h 910189"/>
              <a:gd name="connsiteX25" fmla="*/ 458348 w 547688"/>
              <a:gd name="connsiteY25" fmla="*/ 624967 h 910189"/>
              <a:gd name="connsiteX26" fmla="*/ 447675 w 547688"/>
              <a:gd name="connsiteY26" fmla="*/ 700087 h 910189"/>
              <a:gd name="connsiteX27" fmla="*/ 435102 w 547688"/>
              <a:gd name="connsiteY27" fmla="*/ 761807 h 910189"/>
              <a:gd name="connsiteX28" fmla="*/ 420310 w 547688"/>
              <a:gd name="connsiteY28" fmla="*/ 844809 h 910189"/>
              <a:gd name="connsiteX29" fmla="*/ 407631 w 547688"/>
              <a:gd name="connsiteY29" fmla="*/ 900889 h 910189"/>
              <a:gd name="connsiteX30" fmla="*/ 378351 w 547688"/>
              <a:gd name="connsiteY30" fmla="*/ 910189 h 910189"/>
              <a:gd name="connsiteX31" fmla="*/ 363254 w 547688"/>
              <a:gd name="connsiteY31" fmla="*/ 887429 h 910189"/>
              <a:gd name="connsiteX32" fmla="*/ 352425 w 547688"/>
              <a:gd name="connsiteY32" fmla="*/ 847725 h 910189"/>
              <a:gd name="connsiteX33" fmla="*/ 344235 w 547688"/>
              <a:gd name="connsiteY33" fmla="*/ 725914 h 910189"/>
              <a:gd name="connsiteX34" fmla="*/ 328613 w 547688"/>
              <a:gd name="connsiteY34" fmla="*/ 619125 h 910189"/>
              <a:gd name="connsiteX35" fmla="*/ 312537 w 547688"/>
              <a:gd name="connsiteY35" fmla="*/ 557669 h 910189"/>
              <a:gd name="connsiteX36" fmla="*/ 295632 w 547688"/>
              <a:gd name="connsiteY36" fmla="*/ 524020 h 910189"/>
              <a:gd name="connsiteX37" fmla="*/ 258247 w 547688"/>
              <a:gd name="connsiteY37" fmla="*/ 524738 h 910189"/>
              <a:gd name="connsiteX38" fmla="*/ 242801 w 547688"/>
              <a:gd name="connsiteY38" fmla="*/ 548696 h 910189"/>
              <a:gd name="connsiteX39" fmla="*/ 225951 w 547688"/>
              <a:gd name="connsiteY39" fmla="*/ 612083 h 910189"/>
              <a:gd name="connsiteX40" fmla="*/ 221669 w 547688"/>
              <a:gd name="connsiteY40" fmla="*/ 651888 h 910189"/>
              <a:gd name="connsiteX41" fmla="*/ 211103 w 547688"/>
              <a:gd name="connsiteY41" fmla="*/ 728158 h 910189"/>
              <a:gd name="connsiteX42" fmla="*/ 204763 w 547688"/>
              <a:gd name="connsiteY42" fmla="*/ 817888 h 910189"/>
              <a:gd name="connsiteX43" fmla="*/ 193654 w 547688"/>
              <a:gd name="connsiteY43"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18801 w 547688"/>
              <a:gd name="connsiteY10" fmla="*/ 95556 h 910189"/>
              <a:gd name="connsiteX11" fmla="*/ 38100 w 547688"/>
              <a:gd name="connsiteY11" fmla="*/ 61912 h 910189"/>
              <a:gd name="connsiteX12" fmla="*/ 94877 w 547688"/>
              <a:gd name="connsiteY12" fmla="*/ 28258 h 910189"/>
              <a:gd name="connsiteX13" fmla="*/ 166688 w 547688"/>
              <a:gd name="connsiteY13" fmla="*/ 9525 h 910189"/>
              <a:gd name="connsiteX14" fmla="*/ 225896 w 547688"/>
              <a:gd name="connsiteY14" fmla="*/ 26015 h 910189"/>
              <a:gd name="connsiteX15" fmla="*/ 285750 w 547688"/>
              <a:gd name="connsiteY15" fmla="*/ 61912 h 910189"/>
              <a:gd name="connsiteX16" fmla="*/ 327329 w 547688"/>
              <a:gd name="connsiteY16" fmla="*/ 32744 h 910189"/>
              <a:gd name="connsiteX17" fmla="*/ 381000 w 547688"/>
              <a:gd name="connsiteY17" fmla="*/ 0 h 910189"/>
              <a:gd name="connsiteX18" fmla="*/ 449895 w 547688"/>
              <a:gd name="connsiteY18" fmla="*/ 5824 h 910189"/>
              <a:gd name="connsiteX19" fmla="*/ 481593 w 547688"/>
              <a:gd name="connsiteY19" fmla="*/ 21527 h 910189"/>
              <a:gd name="connsiteX20" fmla="*/ 519113 w 547688"/>
              <a:gd name="connsiteY20" fmla="*/ 47625 h 910189"/>
              <a:gd name="connsiteX21" fmla="*/ 540763 w 547688"/>
              <a:gd name="connsiteY21" fmla="*/ 100042 h 910189"/>
              <a:gd name="connsiteX22" fmla="*/ 547688 w 547688"/>
              <a:gd name="connsiteY22" fmla="*/ 176212 h 910189"/>
              <a:gd name="connsiteX23" fmla="*/ 504838 w 547688"/>
              <a:gd name="connsiteY23" fmla="*/ 295207 h 910189"/>
              <a:gd name="connsiteX24" fmla="*/ 466725 w 547688"/>
              <a:gd name="connsiteY24" fmla="*/ 371475 h 910189"/>
              <a:gd name="connsiteX25" fmla="*/ 460461 w 547688"/>
              <a:gd name="connsiteY25" fmla="*/ 537480 h 910189"/>
              <a:gd name="connsiteX26" fmla="*/ 458348 w 547688"/>
              <a:gd name="connsiteY26" fmla="*/ 624967 h 910189"/>
              <a:gd name="connsiteX27" fmla="*/ 447675 w 547688"/>
              <a:gd name="connsiteY27" fmla="*/ 700087 h 910189"/>
              <a:gd name="connsiteX28" fmla="*/ 435102 w 547688"/>
              <a:gd name="connsiteY28" fmla="*/ 761807 h 910189"/>
              <a:gd name="connsiteX29" fmla="*/ 420310 w 547688"/>
              <a:gd name="connsiteY29" fmla="*/ 844809 h 910189"/>
              <a:gd name="connsiteX30" fmla="*/ 407631 w 547688"/>
              <a:gd name="connsiteY30" fmla="*/ 900889 h 910189"/>
              <a:gd name="connsiteX31" fmla="*/ 378351 w 547688"/>
              <a:gd name="connsiteY31" fmla="*/ 910189 h 910189"/>
              <a:gd name="connsiteX32" fmla="*/ 363254 w 547688"/>
              <a:gd name="connsiteY32" fmla="*/ 887429 h 910189"/>
              <a:gd name="connsiteX33" fmla="*/ 352425 w 547688"/>
              <a:gd name="connsiteY33" fmla="*/ 847725 h 910189"/>
              <a:gd name="connsiteX34" fmla="*/ 344235 w 547688"/>
              <a:gd name="connsiteY34" fmla="*/ 725914 h 910189"/>
              <a:gd name="connsiteX35" fmla="*/ 328613 w 547688"/>
              <a:gd name="connsiteY35" fmla="*/ 619125 h 910189"/>
              <a:gd name="connsiteX36" fmla="*/ 312537 w 547688"/>
              <a:gd name="connsiteY36" fmla="*/ 557669 h 910189"/>
              <a:gd name="connsiteX37" fmla="*/ 295632 w 547688"/>
              <a:gd name="connsiteY37" fmla="*/ 524020 h 910189"/>
              <a:gd name="connsiteX38" fmla="*/ 258247 w 547688"/>
              <a:gd name="connsiteY38" fmla="*/ 524738 h 910189"/>
              <a:gd name="connsiteX39" fmla="*/ 242801 w 547688"/>
              <a:gd name="connsiteY39" fmla="*/ 548696 h 910189"/>
              <a:gd name="connsiteX40" fmla="*/ 225951 w 547688"/>
              <a:gd name="connsiteY40" fmla="*/ 612083 h 910189"/>
              <a:gd name="connsiteX41" fmla="*/ 221669 w 547688"/>
              <a:gd name="connsiteY41" fmla="*/ 651888 h 910189"/>
              <a:gd name="connsiteX42" fmla="*/ 211103 w 547688"/>
              <a:gd name="connsiteY42" fmla="*/ 728158 h 910189"/>
              <a:gd name="connsiteX43" fmla="*/ 204763 w 547688"/>
              <a:gd name="connsiteY43" fmla="*/ 817888 h 910189"/>
              <a:gd name="connsiteX44" fmla="*/ 193654 w 547688"/>
              <a:gd name="connsiteY44"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14575 w 547688"/>
              <a:gd name="connsiteY10" fmla="*/ 93313 h 910189"/>
              <a:gd name="connsiteX11" fmla="*/ 38100 w 547688"/>
              <a:gd name="connsiteY11" fmla="*/ 61912 h 910189"/>
              <a:gd name="connsiteX12" fmla="*/ 94877 w 547688"/>
              <a:gd name="connsiteY12" fmla="*/ 28258 h 910189"/>
              <a:gd name="connsiteX13" fmla="*/ 166688 w 547688"/>
              <a:gd name="connsiteY13" fmla="*/ 9525 h 910189"/>
              <a:gd name="connsiteX14" fmla="*/ 225896 w 547688"/>
              <a:gd name="connsiteY14" fmla="*/ 26015 h 910189"/>
              <a:gd name="connsiteX15" fmla="*/ 285750 w 547688"/>
              <a:gd name="connsiteY15" fmla="*/ 61912 h 910189"/>
              <a:gd name="connsiteX16" fmla="*/ 327329 w 547688"/>
              <a:gd name="connsiteY16" fmla="*/ 32744 h 910189"/>
              <a:gd name="connsiteX17" fmla="*/ 381000 w 547688"/>
              <a:gd name="connsiteY17" fmla="*/ 0 h 910189"/>
              <a:gd name="connsiteX18" fmla="*/ 449895 w 547688"/>
              <a:gd name="connsiteY18" fmla="*/ 5824 h 910189"/>
              <a:gd name="connsiteX19" fmla="*/ 481593 w 547688"/>
              <a:gd name="connsiteY19" fmla="*/ 21527 h 910189"/>
              <a:gd name="connsiteX20" fmla="*/ 519113 w 547688"/>
              <a:gd name="connsiteY20" fmla="*/ 47625 h 910189"/>
              <a:gd name="connsiteX21" fmla="*/ 540763 w 547688"/>
              <a:gd name="connsiteY21" fmla="*/ 100042 h 910189"/>
              <a:gd name="connsiteX22" fmla="*/ 547688 w 547688"/>
              <a:gd name="connsiteY22" fmla="*/ 176212 h 910189"/>
              <a:gd name="connsiteX23" fmla="*/ 504838 w 547688"/>
              <a:gd name="connsiteY23" fmla="*/ 295207 h 910189"/>
              <a:gd name="connsiteX24" fmla="*/ 466725 w 547688"/>
              <a:gd name="connsiteY24" fmla="*/ 371475 h 910189"/>
              <a:gd name="connsiteX25" fmla="*/ 460461 w 547688"/>
              <a:gd name="connsiteY25" fmla="*/ 537480 h 910189"/>
              <a:gd name="connsiteX26" fmla="*/ 458348 w 547688"/>
              <a:gd name="connsiteY26" fmla="*/ 624967 h 910189"/>
              <a:gd name="connsiteX27" fmla="*/ 447675 w 547688"/>
              <a:gd name="connsiteY27" fmla="*/ 700087 h 910189"/>
              <a:gd name="connsiteX28" fmla="*/ 435102 w 547688"/>
              <a:gd name="connsiteY28" fmla="*/ 761807 h 910189"/>
              <a:gd name="connsiteX29" fmla="*/ 420310 w 547688"/>
              <a:gd name="connsiteY29" fmla="*/ 844809 h 910189"/>
              <a:gd name="connsiteX30" fmla="*/ 407631 w 547688"/>
              <a:gd name="connsiteY30" fmla="*/ 900889 h 910189"/>
              <a:gd name="connsiteX31" fmla="*/ 378351 w 547688"/>
              <a:gd name="connsiteY31" fmla="*/ 910189 h 910189"/>
              <a:gd name="connsiteX32" fmla="*/ 363254 w 547688"/>
              <a:gd name="connsiteY32" fmla="*/ 887429 h 910189"/>
              <a:gd name="connsiteX33" fmla="*/ 352425 w 547688"/>
              <a:gd name="connsiteY33" fmla="*/ 847725 h 910189"/>
              <a:gd name="connsiteX34" fmla="*/ 344235 w 547688"/>
              <a:gd name="connsiteY34" fmla="*/ 725914 h 910189"/>
              <a:gd name="connsiteX35" fmla="*/ 328613 w 547688"/>
              <a:gd name="connsiteY35" fmla="*/ 619125 h 910189"/>
              <a:gd name="connsiteX36" fmla="*/ 312537 w 547688"/>
              <a:gd name="connsiteY36" fmla="*/ 557669 h 910189"/>
              <a:gd name="connsiteX37" fmla="*/ 295632 w 547688"/>
              <a:gd name="connsiteY37" fmla="*/ 524020 h 910189"/>
              <a:gd name="connsiteX38" fmla="*/ 258247 w 547688"/>
              <a:gd name="connsiteY38" fmla="*/ 524738 h 910189"/>
              <a:gd name="connsiteX39" fmla="*/ 242801 w 547688"/>
              <a:gd name="connsiteY39" fmla="*/ 548696 h 910189"/>
              <a:gd name="connsiteX40" fmla="*/ 225951 w 547688"/>
              <a:gd name="connsiteY40" fmla="*/ 612083 h 910189"/>
              <a:gd name="connsiteX41" fmla="*/ 221669 w 547688"/>
              <a:gd name="connsiteY41" fmla="*/ 651888 h 910189"/>
              <a:gd name="connsiteX42" fmla="*/ 211103 w 547688"/>
              <a:gd name="connsiteY42" fmla="*/ 728158 h 910189"/>
              <a:gd name="connsiteX43" fmla="*/ 204763 w 547688"/>
              <a:gd name="connsiteY43" fmla="*/ 817888 h 910189"/>
              <a:gd name="connsiteX44" fmla="*/ 193654 w 547688"/>
              <a:gd name="connsiteY44"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14575 w 547688"/>
              <a:gd name="connsiteY10" fmla="*/ 93313 h 910189"/>
              <a:gd name="connsiteX11" fmla="*/ 38100 w 547688"/>
              <a:gd name="connsiteY11" fmla="*/ 61912 h 910189"/>
              <a:gd name="connsiteX12" fmla="*/ 99103 w 547688"/>
              <a:gd name="connsiteY12" fmla="*/ 23771 h 910189"/>
              <a:gd name="connsiteX13" fmla="*/ 166688 w 547688"/>
              <a:gd name="connsiteY13" fmla="*/ 9525 h 910189"/>
              <a:gd name="connsiteX14" fmla="*/ 225896 w 547688"/>
              <a:gd name="connsiteY14" fmla="*/ 26015 h 910189"/>
              <a:gd name="connsiteX15" fmla="*/ 285750 w 547688"/>
              <a:gd name="connsiteY15" fmla="*/ 61912 h 910189"/>
              <a:gd name="connsiteX16" fmla="*/ 327329 w 547688"/>
              <a:gd name="connsiteY16" fmla="*/ 32744 h 910189"/>
              <a:gd name="connsiteX17" fmla="*/ 381000 w 547688"/>
              <a:gd name="connsiteY17" fmla="*/ 0 h 910189"/>
              <a:gd name="connsiteX18" fmla="*/ 449895 w 547688"/>
              <a:gd name="connsiteY18" fmla="*/ 5824 h 910189"/>
              <a:gd name="connsiteX19" fmla="*/ 481593 w 547688"/>
              <a:gd name="connsiteY19" fmla="*/ 21527 h 910189"/>
              <a:gd name="connsiteX20" fmla="*/ 519113 w 547688"/>
              <a:gd name="connsiteY20" fmla="*/ 47625 h 910189"/>
              <a:gd name="connsiteX21" fmla="*/ 540763 w 547688"/>
              <a:gd name="connsiteY21" fmla="*/ 100042 h 910189"/>
              <a:gd name="connsiteX22" fmla="*/ 547688 w 547688"/>
              <a:gd name="connsiteY22" fmla="*/ 176212 h 910189"/>
              <a:gd name="connsiteX23" fmla="*/ 504838 w 547688"/>
              <a:gd name="connsiteY23" fmla="*/ 295207 h 910189"/>
              <a:gd name="connsiteX24" fmla="*/ 466725 w 547688"/>
              <a:gd name="connsiteY24" fmla="*/ 371475 h 910189"/>
              <a:gd name="connsiteX25" fmla="*/ 460461 w 547688"/>
              <a:gd name="connsiteY25" fmla="*/ 537480 h 910189"/>
              <a:gd name="connsiteX26" fmla="*/ 458348 w 547688"/>
              <a:gd name="connsiteY26" fmla="*/ 624967 h 910189"/>
              <a:gd name="connsiteX27" fmla="*/ 447675 w 547688"/>
              <a:gd name="connsiteY27" fmla="*/ 700087 h 910189"/>
              <a:gd name="connsiteX28" fmla="*/ 435102 w 547688"/>
              <a:gd name="connsiteY28" fmla="*/ 761807 h 910189"/>
              <a:gd name="connsiteX29" fmla="*/ 420310 w 547688"/>
              <a:gd name="connsiteY29" fmla="*/ 844809 h 910189"/>
              <a:gd name="connsiteX30" fmla="*/ 407631 w 547688"/>
              <a:gd name="connsiteY30" fmla="*/ 900889 h 910189"/>
              <a:gd name="connsiteX31" fmla="*/ 378351 w 547688"/>
              <a:gd name="connsiteY31" fmla="*/ 910189 h 910189"/>
              <a:gd name="connsiteX32" fmla="*/ 363254 w 547688"/>
              <a:gd name="connsiteY32" fmla="*/ 887429 h 910189"/>
              <a:gd name="connsiteX33" fmla="*/ 352425 w 547688"/>
              <a:gd name="connsiteY33" fmla="*/ 847725 h 910189"/>
              <a:gd name="connsiteX34" fmla="*/ 344235 w 547688"/>
              <a:gd name="connsiteY34" fmla="*/ 725914 h 910189"/>
              <a:gd name="connsiteX35" fmla="*/ 328613 w 547688"/>
              <a:gd name="connsiteY35" fmla="*/ 619125 h 910189"/>
              <a:gd name="connsiteX36" fmla="*/ 312537 w 547688"/>
              <a:gd name="connsiteY36" fmla="*/ 557669 h 910189"/>
              <a:gd name="connsiteX37" fmla="*/ 295632 w 547688"/>
              <a:gd name="connsiteY37" fmla="*/ 524020 h 910189"/>
              <a:gd name="connsiteX38" fmla="*/ 258247 w 547688"/>
              <a:gd name="connsiteY38" fmla="*/ 524738 h 910189"/>
              <a:gd name="connsiteX39" fmla="*/ 242801 w 547688"/>
              <a:gd name="connsiteY39" fmla="*/ 548696 h 910189"/>
              <a:gd name="connsiteX40" fmla="*/ 225951 w 547688"/>
              <a:gd name="connsiteY40" fmla="*/ 612083 h 910189"/>
              <a:gd name="connsiteX41" fmla="*/ 221669 w 547688"/>
              <a:gd name="connsiteY41" fmla="*/ 651888 h 910189"/>
              <a:gd name="connsiteX42" fmla="*/ 211103 w 547688"/>
              <a:gd name="connsiteY42" fmla="*/ 728158 h 910189"/>
              <a:gd name="connsiteX43" fmla="*/ 204763 w 547688"/>
              <a:gd name="connsiteY43" fmla="*/ 817888 h 910189"/>
              <a:gd name="connsiteX44" fmla="*/ 193654 w 547688"/>
              <a:gd name="connsiteY44"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14575 w 547688"/>
              <a:gd name="connsiteY10" fmla="*/ 93313 h 910189"/>
              <a:gd name="connsiteX11" fmla="*/ 46553 w 547688"/>
              <a:gd name="connsiteY11" fmla="*/ 55182 h 910189"/>
              <a:gd name="connsiteX12" fmla="*/ 99103 w 547688"/>
              <a:gd name="connsiteY12" fmla="*/ 23771 h 910189"/>
              <a:gd name="connsiteX13" fmla="*/ 166688 w 547688"/>
              <a:gd name="connsiteY13" fmla="*/ 9525 h 910189"/>
              <a:gd name="connsiteX14" fmla="*/ 225896 w 547688"/>
              <a:gd name="connsiteY14" fmla="*/ 26015 h 910189"/>
              <a:gd name="connsiteX15" fmla="*/ 285750 w 547688"/>
              <a:gd name="connsiteY15" fmla="*/ 61912 h 910189"/>
              <a:gd name="connsiteX16" fmla="*/ 327329 w 547688"/>
              <a:gd name="connsiteY16" fmla="*/ 32744 h 910189"/>
              <a:gd name="connsiteX17" fmla="*/ 381000 w 547688"/>
              <a:gd name="connsiteY17" fmla="*/ 0 h 910189"/>
              <a:gd name="connsiteX18" fmla="*/ 449895 w 547688"/>
              <a:gd name="connsiteY18" fmla="*/ 5824 h 910189"/>
              <a:gd name="connsiteX19" fmla="*/ 481593 w 547688"/>
              <a:gd name="connsiteY19" fmla="*/ 21527 h 910189"/>
              <a:gd name="connsiteX20" fmla="*/ 519113 w 547688"/>
              <a:gd name="connsiteY20" fmla="*/ 47625 h 910189"/>
              <a:gd name="connsiteX21" fmla="*/ 540763 w 547688"/>
              <a:gd name="connsiteY21" fmla="*/ 100042 h 910189"/>
              <a:gd name="connsiteX22" fmla="*/ 547688 w 547688"/>
              <a:gd name="connsiteY22" fmla="*/ 176212 h 910189"/>
              <a:gd name="connsiteX23" fmla="*/ 504838 w 547688"/>
              <a:gd name="connsiteY23" fmla="*/ 295207 h 910189"/>
              <a:gd name="connsiteX24" fmla="*/ 466725 w 547688"/>
              <a:gd name="connsiteY24" fmla="*/ 371475 h 910189"/>
              <a:gd name="connsiteX25" fmla="*/ 460461 w 547688"/>
              <a:gd name="connsiteY25" fmla="*/ 537480 h 910189"/>
              <a:gd name="connsiteX26" fmla="*/ 458348 w 547688"/>
              <a:gd name="connsiteY26" fmla="*/ 624967 h 910189"/>
              <a:gd name="connsiteX27" fmla="*/ 447675 w 547688"/>
              <a:gd name="connsiteY27" fmla="*/ 700087 h 910189"/>
              <a:gd name="connsiteX28" fmla="*/ 435102 w 547688"/>
              <a:gd name="connsiteY28" fmla="*/ 761807 h 910189"/>
              <a:gd name="connsiteX29" fmla="*/ 420310 w 547688"/>
              <a:gd name="connsiteY29" fmla="*/ 844809 h 910189"/>
              <a:gd name="connsiteX30" fmla="*/ 407631 w 547688"/>
              <a:gd name="connsiteY30" fmla="*/ 900889 h 910189"/>
              <a:gd name="connsiteX31" fmla="*/ 378351 w 547688"/>
              <a:gd name="connsiteY31" fmla="*/ 910189 h 910189"/>
              <a:gd name="connsiteX32" fmla="*/ 363254 w 547688"/>
              <a:gd name="connsiteY32" fmla="*/ 887429 h 910189"/>
              <a:gd name="connsiteX33" fmla="*/ 352425 w 547688"/>
              <a:gd name="connsiteY33" fmla="*/ 847725 h 910189"/>
              <a:gd name="connsiteX34" fmla="*/ 344235 w 547688"/>
              <a:gd name="connsiteY34" fmla="*/ 725914 h 910189"/>
              <a:gd name="connsiteX35" fmla="*/ 328613 w 547688"/>
              <a:gd name="connsiteY35" fmla="*/ 619125 h 910189"/>
              <a:gd name="connsiteX36" fmla="*/ 312537 w 547688"/>
              <a:gd name="connsiteY36" fmla="*/ 557669 h 910189"/>
              <a:gd name="connsiteX37" fmla="*/ 295632 w 547688"/>
              <a:gd name="connsiteY37" fmla="*/ 524020 h 910189"/>
              <a:gd name="connsiteX38" fmla="*/ 258247 w 547688"/>
              <a:gd name="connsiteY38" fmla="*/ 524738 h 910189"/>
              <a:gd name="connsiteX39" fmla="*/ 242801 w 547688"/>
              <a:gd name="connsiteY39" fmla="*/ 548696 h 910189"/>
              <a:gd name="connsiteX40" fmla="*/ 225951 w 547688"/>
              <a:gd name="connsiteY40" fmla="*/ 612083 h 910189"/>
              <a:gd name="connsiteX41" fmla="*/ 221669 w 547688"/>
              <a:gd name="connsiteY41" fmla="*/ 651888 h 910189"/>
              <a:gd name="connsiteX42" fmla="*/ 211103 w 547688"/>
              <a:gd name="connsiteY42" fmla="*/ 728158 h 910189"/>
              <a:gd name="connsiteX43" fmla="*/ 204763 w 547688"/>
              <a:gd name="connsiteY43" fmla="*/ 817888 h 910189"/>
              <a:gd name="connsiteX44" fmla="*/ 193654 w 547688"/>
              <a:gd name="connsiteY44"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14575 w 547688"/>
              <a:gd name="connsiteY10" fmla="*/ 93313 h 910189"/>
              <a:gd name="connsiteX11" fmla="*/ 46553 w 547688"/>
              <a:gd name="connsiteY11" fmla="*/ 55182 h 910189"/>
              <a:gd name="connsiteX12" fmla="*/ 109669 w 547688"/>
              <a:gd name="connsiteY12" fmla="*/ 19284 h 910189"/>
              <a:gd name="connsiteX13" fmla="*/ 166688 w 547688"/>
              <a:gd name="connsiteY13" fmla="*/ 9525 h 910189"/>
              <a:gd name="connsiteX14" fmla="*/ 225896 w 547688"/>
              <a:gd name="connsiteY14" fmla="*/ 26015 h 910189"/>
              <a:gd name="connsiteX15" fmla="*/ 285750 w 547688"/>
              <a:gd name="connsiteY15" fmla="*/ 61912 h 910189"/>
              <a:gd name="connsiteX16" fmla="*/ 327329 w 547688"/>
              <a:gd name="connsiteY16" fmla="*/ 32744 h 910189"/>
              <a:gd name="connsiteX17" fmla="*/ 381000 w 547688"/>
              <a:gd name="connsiteY17" fmla="*/ 0 h 910189"/>
              <a:gd name="connsiteX18" fmla="*/ 449895 w 547688"/>
              <a:gd name="connsiteY18" fmla="*/ 5824 h 910189"/>
              <a:gd name="connsiteX19" fmla="*/ 481593 w 547688"/>
              <a:gd name="connsiteY19" fmla="*/ 21527 h 910189"/>
              <a:gd name="connsiteX20" fmla="*/ 519113 w 547688"/>
              <a:gd name="connsiteY20" fmla="*/ 47625 h 910189"/>
              <a:gd name="connsiteX21" fmla="*/ 540763 w 547688"/>
              <a:gd name="connsiteY21" fmla="*/ 100042 h 910189"/>
              <a:gd name="connsiteX22" fmla="*/ 547688 w 547688"/>
              <a:gd name="connsiteY22" fmla="*/ 176212 h 910189"/>
              <a:gd name="connsiteX23" fmla="*/ 504838 w 547688"/>
              <a:gd name="connsiteY23" fmla="*/ 295207 h 910189"/>
              <a:gd name="connsiteX24" fmla="*/ 466725 w 547688"/>
              <a:gd name="connsiteY24" fmla="*/ 371475 h 910189"/>
              <a:gd name="connsiteX25" fmla="*/ 460461 w 547688"/>
              <a:gd name="connsiteY25" fmla="*/ 537480 h 910189"/>
              <a:gd name="connsiteX26" fmla="*/ 458348 w 547688"/>
              <a:gd name="connsiteY26" fmla="*/ 624967 h 910189"/>
              <a:gd name="connsiteX27" fmla="*/ 447675 w 547688"/>
              <a:gd name="connsiteY27" fmla="*/ 700087 h 910189"/>
              <a:gd name="connsiteX28" fmla="*/ 435102 w 547688"/>
              <a:gd name="connsiteY28" fmla="*/ 761807 h 910189"/>
              <a:gd name="connsiteX29" fmla="*/ 420310 w 547688"/>
              <a:gd name="connsiteY29" fmla="*/ 844809 h 910189"/>
              <a:gd name="connsiteX30" fmla="*/ 407631 w 547688"/>
              <a:gd name="connsiteY30" fmla="*/ 900889 h 910189"/>
              <a:gd name="connsiteX31" fmla="*/ 378351 w 547688"/>
              <a:gd name="connsiteY31" fmla="*/ 910189 h 910189"/>
              <a:gd name="connsiteX32" fmla="*/ 363254 w 547688"/>
              <a:gd name="connsiteY32" fmla="*/ 887429 h 910189"/>
              <a:gd name="connsiteX33" fmla="*/ 352425 w 547688"/>
              <a:gd name="connsiteY33" fmla="*/ 847725 h 910189"/>
              <a:gd name="connsiteX34" fmla="*/ 344235 w 547688"/>
              <a:gd name="connsiteY34" fmla="*/ 725914 h 910189"/>
              <a:gd name="connsiteX35" fmla="*/ 328613 w 547688"/>
              <a:gd name="connsiteY35" fmla="*/ 619125 h 910189"/>
              <a:gd name="connsiteX36" fmla="*/ 312537 w 547688"/>
              <a:gd name="connsiteY36" fmla="*/ 557669 h 910189"/>
              <a:gd name="connsiteX37" fmla="*/ 295632 w 547688"/>
              <a:gd name="connsiteY37" fmla="*/ 524020 h 910189"/>
              <a:gd name="connsiteX38" fmla="*/ 258247 w 547688"/>
              <a:gd name="connsiteY38" fmla="*/ 524738 h 910189"/>
              <a:gd name="connsiteX39" fmla="*/ 242801 w 547688"/>
              <a:gd name="connsiteY39" fmla="*/ 548696 h 910189"/>
              <a:gd name="connsiteX40" fmla="*/ 225951 w 547688"/>
              <a:gd name="connsiteY40" fmla="*/ 612083 h 910189"/>
              <a:gd name="connsiteX41" fmla="*/ 221669 w 547688"/>
              <a:gd name="connsiteY41" fmla="*/ 651888 h 910189"/>
              <a:gd name="connsiteX42" fmla="*/ 211103 w 547688"/>
              <a:gd name="connsiteY42" fmla="*/ 728158 h 910189"/>
              <a:gd name="connsiteX43" fmla="*/ 204763 w 547688"/>
              <a:gd name="connsiteY43" fmla="*/ 817888 h 910189"/>
              <a:gd name="connsiteX44" fmla="*/ 193654 w 547688"/>
              <a:gd name="connsiteY44"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14575 w 547688"/>
              <a:gd name="connsiteY10" fmla="*/ 93313 h 910189"/>
              <a:gd name="connsiteX11" fmla="*/ 46553 w 547688"/>
              <a:gd name="connsiteY11" fmla="*/ 55182 h 910189"/>
              <a:gd name="connsiteX12" fmla="*/ 109669 w 547688"/>
              <a:gd name="connsiteY12" fmla="*/ 19284 h 910189"/>
              <a:gd name="connsiteX13" fmla="*/ 166688 w 547688"/>
              <a:gd name="connsiteY13" fmla="*/ 9525 h 910189"/>
              <a:gd name="connsiteX14" fmla="*/ 225896 w 547688"/>
              <a:gd name="connsiteY14" fmla="*/ 26015 h 910189"/>
              <a:gd name="connsiteX15" fmla="*/ 285750 w 547688"/>
              <a:gd name="connsiteY15" fmla="*/ 61912 h 910189"/>
              <a:gd name="connsiteX16" fmla="*/ 327329 w 547688"/>
              <a:gd name="connsiteY16" fmla="*/ 32744 h 910189"/>
              <a:gd name="connsiteX17" fmla="*/ 381000 w 547688"/>
              <a:gd name="connsiteY17" fmla="*/ 0 h 910189"/>
              <a:gd name="connsiteX18" fmla="*/ 449895 w 547688"/>
              <a:gd name="connsiteY18" fmla="*/ 5824 h 910189"/>
              <a:gd name="connsiteX19" fmla="*/ 481593 w 547688"/>
              <a:gd name="connsiteY19" fmla="*/ 21527 h 910189"/>
              <a:gd name="connsiteX20" fmla="*/ 519113 w 547688"/>
              <a:gd name="connsiteY20" fmla="*/ 47625 h 910189"/>
              <a:gd name="connsiteX21" fmla="*/ 540763 w 547688"/>
              <a:gd name="connsiteY21" fmla="*/ 100042 h 910189"/>
              <a:gd name="connsiteX22" fmla="*/ 547688 w 547688"/>
              <a:gd name="connsiteY22" fmla="*/ 176212 h 910189"/>
              <a:gd name="connsiteX23" fmla="*/ 530197 w 547688"/>
              <a:gd name="connsiteY23" fmla="*/ 216692 h 910189"/>
              <a:gd name="connsiteX24" fmla="*/ 504838 w 547688"/>
              <a:gd name="connsiteY24" fmla="*/ 295207 h 910189"/>
              <a:gd name="connsiteX25" fmla="*/ 466725 w 547688"/>
              <a:gd name="connsiteY25" fmla="*/ 371475 h 910189"/>
              <a:gd name="connsiteX26" fmla="*/ 460461 w 547688"/>
              <a:gd name="connsiteY26" fmla="*/ 537480 h 910189"/>
              <a:gd name="connsiteX27" fmla="*/ 458348 w 547688"/>
              <a:gd name="connsiteY27" fmla="*/ 624967 h 910189"/>
              <a:gd name="connsiteX28" fmla="*/ 447675 w 547688"/>
              <a:gd name="connsiteY28" fmla="*/ 700087 h 910189"/>
              <a:gd name="connsiteX29" fmla="*/ 435102 w 547688"/>
              <a:gd name="connsiteY29" fmla="*/ 761807 h 910189"/>
              <a:gd name="connsiteX30" fmla="*/ 420310 w 547688"/>
              <a:gd name="connsiteY30" fmla="*/ 844809 h 910189"/>
              <a:gd name="connsiteX31" fmla="*/ 407631 w 547688"/>
              <a:gd name="connsiteY31" fmla="*/ 900889 h 910189"/>
              <a:gd name="connsiteX32" fmla="*/ 378351 w 547688"/>
              <a:gd name="connsiteY32" fmla="*/ 910189 h 910189"/>
              <a:gd name="connsiteX33" fmla="*/ 363254 w 547688"/>
              <a:gd name="connsiteY33" fmla="*/ 887429 h 910189"/>
              <a:gd name="connsiteX34" fmla="*/ 352425 w 547688"/>
              <a:gd name="connsiteY34" fmla="*/ 847725 h 910189"/>
              <a:gd name="connsiteX35" fmla="*/ 344235 w 547688"/>
              <a:gd name="connsiteY35" fmla="*/ 725914 h 910189"/>
              <a:gd name="connsiteX36" fmla="*/ 328613 w 547688"/>
              <a:gd name="connsiteY36" fmla="*/ 619125 h 910189"/>
              <a:gd name="connsiteX37" fmla="*/ 312537 w 547688"/>
              <a:gd name="connsiteY37" fmla="*/ 557669 h 910189"/>
              <a:gd name="connsiteX38" fmla="*/ 295632 w 547688"/>
              <a:gd name="connsiteY38" fmla="*/ 524020 h 910189"/>
              <a:gd name="connsiteX39" fmla="*/ 258247 w 547688"/>
              <a:gd name="connsiteY39" fmla="*/ 524738 h 910189"/>
              <a:gd name="connsiteX40" fmla="*/ 242801 w 547688"/>
              <a:gd name="connsiteY40" fmla="*/ 548696 h 910189"/>
              <a:gd name="connsiteX41" fmla="*/ 225951 w 547688"/>
              <a:gd name="connsiteY41" fmla="*/ 612083 h 910189"/>
              <a:gd name="connsiteX42" fmla="*/ 221669 w 547688"/>
              <a:gd name="connsiteY42" fmla="*/ 651888 h 910189"/>
              <a:gd name="connsiteX43" fmla="*/ 211103 w 547688"/>
              <a:gd name="connsiteY43" fmla="*/ 728158 h 910189"/>
              <a:gd name="connsiteX44" fmla="*/ 204763 w 547688"/>
              <a:gd name="connsiteY44" fmla="*/ 817888 h 910189"/>
              <a:gd name="connsiteX45" fmla="*/ 193654 w 547688"/>
              <a:gd name="connsiteY45"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0 w 547688"/>
              <a:gd name="connsiteY8" fmla="*/ 200025 h 910189"/>
              <a:gd name="connsiteX9" fmla="*/ 1896 w 547688"/>
              <a:gd name="connsiteY9" fmla="*/ 131448 h 910189"/>
              <a:gd name="connsiteX10" fmla="*/ 14575 w 547688"/>
              <a:gd name="connsiteY10" fmla="*/ 93313 h 910189"/>
              <a:gd name="connsiteX11" fmla="*/ 46553 w 547688"/>
              <a:gd name="connsiteY11" fmla="*/ 55182 h 910189"/>
              <a:gd name="connsiteX12" fmla="*/ 109669 w 547688"/>
              <a:gd name="connsiteY12" fmla="*/ 19284 h 910189"/>
              <a:gd name="connsiteX13" fmla="*/ 166688 w 547688"/>
              <a:gd name="connsiteY13" fmla="*/ 9525 h 910189"/>
              <a:gd name="connsiteX14" fmla="*/ 225896 w 547688"/>
              <a:gd name="connsiteY14" fmla="*/ 26015 h 910189"/>
              <a:gd name="connsiteX15" fmla="*/ 285750 w 547688"/>
              <a:gd name="connsiteY15" fmla="*/ 61912 h 910189"/>
              <a:gd name="connsiteX16" fmla="*/ 327329 w 547688"/>
              <a:gd name="connsiteY16" fmla="*/ 32744 h 910189"/>
              <a:gd name="connsiteX17" fmla="*/ 381000 w 547688"/>
              <a:gd name="connsiteY17" fmla="*/ 0 h 910189"/>
              <a:gd name="connsiteX18" fmla="*/ 449895 w 547688"/>
              <a:gd name="connsiteY18" fmla="*/ 5824 h 910189"/>
              <a:gd name="connsiteX19" fmla="*/ 481593 w 547688"/>
              <a:gd name="connsiteY19" fmla="*/ 21527 h 910189"/>
              <a:gd name="connsiteX20" fmla="*/ 519113 w 547688"/>
              <a:gd name="connsiteY20" fmla="*/ 47625 h 910189"/>
              <a:gd name="connsiteX21" fmla="*/ 540763 w 547688"/>
              <a:gd name="connsiteY21" fmla="*/ 100042 h 910189"/>
              <a:gd name="connsiteX22" fmla="*/ 547688 w 547688"/>
              <a:gd name="connsiteY22" fmla="*/ 176212 h 910189"/>
              <a:gd name="connsiteX23" fmla="*/ 528084 w 547688"/>
              <a:gd name="connsiteY23" fmla="*/ 243611 h 910189"/>
              <a:gd name="connsiteX24" fmla="*/ 504838 w 547688"/>
              <a:gd name="connsiteY24" fmla="*/ 295207 h 910189"/>
              <a:gd name="connsiteX25" fmla="*/ 466725 w 547688"/>
              <a:gd name="connsiteY25" fmla="*/ 371475 h 910189"/>
              <a:gd name="connsiteX26" fmla="*/ 460461 w 547688"/>
              <a:gd name="connsiteY26" fmla="*/ 537480 h 910189"/>
              <a:gd name="connsiteX27" fmla="*/ 458348 w 547688"/>
              <a:gd name="connsiteY27" fmla="*/ 624967 h 910189"/>
              <a:gd name="connsiteX28" fmla="*/ 447675 w 547688"/>
              <a:gd name="connsiteY28" fmla="*/ 700087 h 910189"/>
              <a:gd name="connsiteX29" fmla="*/ 435102 w 547688"/>
              <a:gd name="connsiteY29" fmla="*/ 761807 h 910189"/>
              <a:gd name="connsiteX30" fmla="*/ 420310 w 547688"/>
              <a:gd name="connsiteY30" fmla="*/ 844809 h 910189"/>
              <a:gd name="connsiteX31" fmla="*/ 407631 w 547688"/>
              <a:gd name="connsiteY31" fmla="*/ 900889 h 910189"/>
              <a:gd name="connsiteX32" fmla="*/ 378351 w 547688"/>
              <a:gd name="connsiteY32" fmla="*/ 910189 h 910189"/>
              <a:gd name="connsiteX33" fmla="*/ 363254 w 547688"/>
              <a:gd name="connsiteY33" fmla="*/ 887429 h 910189"/>
              <a:gd name="connsiteX34" fmla="*/ 352425 w 547688"/>
              <a:gd name="connsiteY34" fmla="*/ 847725 h 910189"/>
              <a:gd name="connsiteX35" fmla="*/ 344235 w 547688"/>
              <a:gd name="connsiteY35" fmla="*/ 725914 h 910189"/>
              <a:gd name="connsiteX36" fmla="*/ 328613 w 547688"/>
              <a:gd name="connsiteY36" fmla="*/ 619125 h 910189"/>
              <a:gd name="connsiteX37" fmla="*/ 312537 w 547688"/>
              <a:gd name="connsiteY37" fmla="*/ 557669 h 910189"/>
              <a:gd name="connsiteX38" fmla="*/ 295632 w 547688"/>
              <a:gd name="connsiteY38" fmla="*/ 524020 h 910189"/>
              <a:gd name="connsiteX39" fmla="*/ 258247 w 547688"/>
              <a:gd name="connsiteY39" fmla="*/ 524738 h 910189"/>
              <a:gd name="connsiteX40" fmla="*/ 242801 w 547688"/>
              <a:gd name="connsiteY40" fmla="*/ 548696 h 910189"/>
              <a:gd name="connsiteX41" fmla="*/ 225951 w 547688"/>
              <a:gd name="connsiteY41" fmla="*/ 612083 h 910189"/>
              <a:gd name="connsiteX42" fmla="*/ 221669 w 547688"/>
              <a:gd name="connsiteY42" fmla="*/ 651888 h 910189"/>
              <a:gd name="connsiteX43" fmla="*/ 211103 w 547688"/>
              <a:gd name="connsiteY43" fmla="*/ 728158 h 910189"/>
              <a:gd name="connsiteX44" fmla="*/ 204763 w 547688"/>
              <a:gd name="connsiteY44" fmla="*/ 817888 h 910189"/>
              <a:gd name="connsiteX45" fmla="*/ 193654 w 547688"/>
              <a:gd name="connsiteY45"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14575 w 547688"/>
              <a:gd name="connsiteY8" fmla="*/ 248098 h 910189"/>
              <a:gd name="connsiteX9" fmla="*/ 0 w 547688"/>
              <a:gd name="connsiteY9" fmla="*/ 200025 h 910189"/>
              <a:gd name="connsiteX10" fmla="*/ 1896 w 547688"/>
              <a:gd name="connsiteY10" fmla="*/ 131448 h 910189"/>
              <a:gd name="connsiteX11" fmla="*/ 14575 w 547688"/>
              <a:gd name="connsiteY11" fmla="*/ 93313 h 910189"/>
              <a:gd name="connsiteX12" fmla="*/ 46553 w 547688"/>
              <a:gd name="connsiteY12" fmla="*/ 55182 h 910189"/>
              <a:gd name="connsiteX13" fmla="*/ 109669 w 547688"/>
              <a:gd name="connsiteY13" fmla="*/ 19284 h 910189"/>
              <a:gd name="connsiteX14" fmla="*/ 166688 w 547688"/>
              <a:gd name="connsiteY14" fmla="*/ 9525 h 910189"/>
              <a:gd name="connsiteX15" fmla="*/ 225896 w 547688"/>
              <a:gd name="connsiteY15" fmla="*/ 26015 h 910189"/>
              <a:gd name="connsiteX16" fmla="*/ 285750 w 547688"/>
              <a:gd name="connsiteY16" fmla="*/ 61912 h 910189"/>
              <a:gd name="connsiteX17" fmla="*/ 327329 w 547688"/>
              <a:gd name="connsiteY17" fmla="*/ 32744 h 910189"/>
              <a:gd name="connsiteX18" fmla="*/ 381000 w 547688"/>
              <a:gd name="connsiteY18" fmla="*/ 0 h 910189"/>
              <a:gd name="connsiteX19" fmla="*/ 449895 w 547688"/>
              <a:gd name="connsiteY19" fmla="*/ 5824 h 910189"/>
              <a:gd name="connsiteX20" fmla="*/ 481593 w 547688"/>
              <a:gd name="connsiteY20" fmla="*/ 21527 h 910189"/>
              <a:gd name="connsiteX21" fmla="*/ 519113 w 547688"/>
              <a:gd name="connsiteY21" fmla="*/ 47625 h 910189"/>
              <a:gd name="connsiteX22" fmla="*/ 540763 w 547688"/>
              <a:gd name="connsiteY22" fmla="*/ 100042 h 910189"/>
              <a:gd name="connsiteX23" fmla="*/ 547688 w 547688"/>
              <a:gd name="connsiteY23" fmla="*/ 176212 h 910189"/>
              <a:gd name="connsiteX24" fmla="*/ 528084 w 547688"/>
              <a:gd name="connsiteY24" fmla="*/ 243611 h 910189"/>
              <a:gd name="connsiteX25" fmla="*/ 504838 w 547688"/>
              <a:gd name="connsiteY25" fmla="*/ 295207 h 910189"/>
              <a:gd name="connsiteX26" fmla="*/ 466725 w 547688"/>
              <a:gd name="connsiteY26" fmla="*/ 371475 h 910189"/>
              <a:gd name="connsiteX27" fmla="*/ 460461 w 547688"/>
              <a:gd name="connsiteY27" fmla="*/ 537480 h 910189"/>
              <a:gd name="connsiteX28" fmla="*/ 458348 w 547688"/>
              <a:gd name="connsiteY28" fmla="*/ 624967 h 910189"/>
              <a:gd name="connsiteX29" fmla="*/ 447675 w 547688"/>
              <a:gd name="connsiteY29" fmla="*/ 700087 h 910189"/>
              <a:gd name="connsiteX30" fmla="*/ 435102 w 547688"/>
              <a:gd name="connsiteY30" fmla="*/ 761807 h 910189"/>
              <a:gd name="connsiteX31" fmla="*/ 420310 w 547688"/>
              <a:gd name="connsiteY31" fmla="*/ 844809 h 910189"/>
              <a:gd name="connsiteX32" fmla="*/ 407631 w 547688"/>
              <a:gd name="connsiteY32" fmla="*/ 900889 h 910189"/>
              <a:gd name="connsiteX33" fmla="*/ 378351 w 547688"/>
              <a:gd name="connsiteY33" fmla="*/ 910189 h 910189"/>
              <a:gd name="connsiteX34" fmla="*/ 363254 w 547688"/>
              <a:gd name="connsiteY34" fmla="*/ 887429 h 910189"/>
              <a:gd name="connsiteX35" fmla="*/ 352425 w 547688"/>
              <a:gd name="connsiteY35" fmla="*/ 847725 h 910189"/>
              <a:gd name="connsiteX36" fmla="*/ 344235 w 547688"/>
              <a:gd name="connsiteY36" fmla="*/ 725914 h 910189"/>
              <a:gd name="connsiteX37" fmla="*/ 328613 w 547688"/>
              <a:gd name="connsiteY37" fmla="*/ 619125 h 910189"/>
              <a:gd name="connsiteX38" fmla="*/ 312537 w 547688"/>
              <a:gd name="connsiteY38" fmla="*/ 557669 h 910189"/>
              <a:gd name="connsiteX39" fmla="*/ 295632 w 547688"/>
              <a:gd name="connsiteY39" fmla="*/ 524020 h 910189"/>
              <a:gd name="connsiteX40" fmla="*/ 258247 w 547688"/>
              <a:gd name="connsiteY40" fmla="*/ 524738 h 910189"/>
              <a:gd name="connsiteX41" fmla="*/ 242801 w 547688"/>
              <a:gd name="connsiteY41" fmla="*/ 548696 h 910189"/>
              <a:gd name="connsiteX42" fmla="*/ 225951 w 547688"/>
              <a:gd name="connsiteY42" fmla="*/ 612083 h 910189"/>
              <a:gd name="connsiteX43" fmla="*/ 221669 w 547688"/>
              <a:gd name="connsiteY43" fmla="*/ 651888 h 910189"/>
              <a:gd name="connsiteX44" fmla="*/ 211103 w 547688"/>
              <a:gd name="connsiteY44" fmla="*/ 728158 h 910189"/>
              <a:gd name="connsiteX45" fmla="*/ 204763 w 547688"/>
              <a:gd name="connsiteY45" fmla="*/ 817888 h 910189"/>
              <a:gd name="connsiteX46" fmla="*/ 193654 w 547688"/>
              <a:gd name="connsiteY46"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14575 w 547688"/>
              <a:gd name="connsiteY8" fmla="*/ 254828 h 910189"/>
              <a:gd name="connsiteX9" fmla="*/ 0 w 547688"/>
              <a:gd name="connsiteY9" fmla="*/ 200025 h 910189"/>
              <a:gd name="connsiteX10" fmla="*/ 1896 w 547688"/>
              <a:gd name="connsiteY10" fmla="*/ 131448 h 910189"/>
              <a:gd name="connsiteX11" fmla="*/ 14575 w 547688"/>
              <a:gd name="connsiteY11" fmla="*/ 93313 h 910189"/>
              <a:gd name="connsiteX12" fmla="*/ 46553 w 547688"/>
              <a:gd name="connsiteY12" fmla="*/ 55182 h 910189"/>
              <a:gd name="connsiteX13" fmla="*/ 109669 w 547688"/>
              <a:gd name="connsiteY13" fmla="*/ 19284 h 910189"/>
              <a:gd name="connsiteX14" fmla="*/ 166688 w 547688"/>
              <a:gd name="connsiteY14" fmla="*/ 9525 h 910189"/>
              <a:gd name="connsiteX15" fmla="*/ 225896 w 547688"/>
              <a:gd name="connsiteY15" fmla="*/ 26015 h 910189"/>
              <a:gd name="connsiteX16" fmla="*/ 285750 w 547688"/>
              <a:gd name="connsiteY16" fmla="*/ 61912 h 910189"/>
              <a:gd name="connsiteX17" fmla="*/ 327329 w 547688"/>
              <a:gd name="connsiteY17" fmla="*/ 32744 h 910189"/>
              <a:gd name="connsiteX18" fmla="*/ 381000 w 547688"/>
              <a:gd name="connsiteY18" fmla="*/ 0 h 910189"/>
              <a:gd name="connsiteX19" fmla="*/ 449895 w 547688"/>
              <a:gd name="connsiteY19" fmla="*/ 5824 h 910189"/>
              <a:gd name="connsiteX20" fmla="*/ 481593 w 547688"/>
              <a:gd name="connsiteY20" fmla="*/ 21527 h 910189"/>
              <a:gd name="connsiteX21" fmla="*/ 519113 w 547688"/>
              <a:gd name="connsiteY21" fmla="*/ 47625 h 910189"/>
              <a:gd name="connsiteX22" fmla="*/ 540763 w 547688"/>
              <a:gd name="connsiteY22" fmla="*/ 100042 h 910189"/>
              <a:gd name="connsiteX23" fmla="*/ 547688 w 547688"/>
              <a:gd name="connsiteY23" fmla="*/ 176212 h 910189"/>
              <a:gd name="connsiteX24" fmla="*/ 528084 w 547688"/>
              <a:gd name="connsiteY24" fmla="*/ 243611 h 910189"/>
              <a:gd name="connsiteX25" fmla="*/ 504838 w 547688"/>
              <a:gd name="connsiteY25" fmla="*/ 295207 h 910189"/>
              <a:gd name="connsiteX26" fmla="*/ 466725 w 547688"/>
              <a:gd name="connsiteY26" fmla="*/ 371475 h 910189"/>
              <a:gd name="connsiteX27" fmla="*/ 460461 w 547688"/>
              <a:gd name="connsiteY27" fmla="*/ 537480 h 910189"/>
              <a:gd name="connsiteX28" fmla="*/ 458348 w 547688"/>
              <a:gd name="connsiteY28" fmla="*/ 624967 h 910189"/>
              <a:gd name="connsiteX29" fmla="*/ 447675 w 547688"/>
              <a:gd name="connsiteY29" fmla="*/ 700087 h 910189"/>
              <a:gd name="connsiteX30" fmla="*/ 435102 w 547688"/>
              <a:gd name="connsiteY30" fmla="*/ 761807 h 910189"/>
              <a:gd name="connsiteX31" fmla="*/ 420310 w 547688"/>
              <a:gd name="connsiteY31" fmla="*/ 844809 h 910189"/>
              <a:gd name="connsiteX32" fmla="*/ 407631 w 547688"/>
              <a:gd name="connsiteY32" fmla="*/ 900889 h 910189"/>
              <a:gd name="connsiteX33" fmla="*/ 378351 w 547688"/>
              <a:gd name="connsiteY33" fmla="*/ 910189 h 910189"/>
              <a:gd name="connsiteX34" fmla="*/ 363254 w 547688"/>
              <a:gd name="connsiteY34" fmla="*/ 887429 h 910189"/>
              <a:gd name="connsiteX35" fmla="*/ 352425 w 547688"/>
              <a:gd name="connsiteY35" fmla="*/ 847725 h 910189"/>
              <a:gd name="connsiteX36" fmla="*/ 344235 w 547688"/>
              <a:gd name="connsiteY36" fmla="*/ 725914 h 910189"/>
              <a:gd name="connsiteX37" fmla="*/ 328613 w 547688"/>
              <a:gd name="connsiteY37" fmla="*/ 619125 h 910189"/>
              <a:gd name="connsiteX38" fmla="*/ 312537 w 547688"/>
              <a:gd name="connsiteY38" fmla="*/ 557669 h 910189"/>
              <a:gd name="connsiteX39" fmla="*/ 295632 w 547688"/>
              <a:gd name="connsiteY39" fmla="*/ 524020 h 910189"/>
              <a:gd name="connsiteX40" fmla="*/ 258247 w 547688"/>
              <a:gd name="connsiteY40" fmla="*/ 524738 h 910189"/>
              <a:gd name="connsiteX41" fmla="*/ 242801 w 547688"/>
              <a:gd name="connsiteY41" fmla="*/ 548696 h 910189"/>
              <a:gd name="connsiteX42" fmla="*/ 225951 w 547688"/>
              <a:gd name="connsiteY42" fmla="*/ 612083 h 910189"/>
              <a:gd name="connsiteX43" fmla="*/ 221669 w 547688"/>
              <a:gd name="connsiteY43" fmla="*/ 651888 h 910189"/>
              <a:gd name="connsiteX44" fmla="*/ 211103 w 547688"/>
              <a:gd name="connsiteY44" fmla="*/ 728158 h 910189"/>
              <a:gd name="connsiteX45" fmla="*/ 204763 w 547688"/>
              <a:gd name="connsiteY45" fmla="*/ 817888 h 910189"/>
              <a:gd name="connsiteX46" fmla="*/ 193654 w 547688"/>
              <a:gd name="connsiteY46"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14575 w 547688"/>
              <a:gd name="connsiteY8" fmla="*/ 254828 h 910189"/>
              <a:gd name="connsiteX9" fmla="*/ 0 w 547688"/>
              <a:gd name="connsiteY9" fmla="*/ 200025 h 910189"/>
              <a:gd name="connsiteX10" fmla="*/ 1896 w 547688"/>
              <a:gd name="connsiteY10" fmla="*/ 131448 h 910189"/>
              <a:gd name="connsiteX11" fmla="*/ 14575 w 547688"/>
              <a:gd name="connsiteY11" fmla="*/ 93313 h 910189"/>
              <a:gd name="connsiteX12" fmla="*/ 46553 w 547688"/>
              <a:gd name="connsiteY12" fmla="*/ 55182 h 910189"/>
              <a:gd name="connsiteX13" fmla="*/ 109669 w 547688"/>
              <a:gd name="connsiteY13" fmla="*/ 19284 h 910189"/>
              <a:gd name="connsiteX14" fmla="*/ 166688 w 547688"/>
              <a:gd name="connsiteY14" fmla="*/ 9525 h 910189"/>
              <a:gd name="connsiteX15" fmla="*/ 225896 w 547688"/>
              <a:gd name="connsiteY15" fmla="*/ 26015 h 910189"/>
              <a:gd name="connsiteX16" fmla="*/ 285750 w 547688"/>
              <a:gd name="connsiteY16" fmla="*/ 61912 h 910189"/>
              <a:gd name="connsiteX17" fmla="*/ 327329 w 547688"/>
              <a:gd name="connsiteY17" fmla="*/ 32744 h 910189"/>
              <a:gd name="connsiteX18" fmla="*/ 381000 w 547688"/>
              <a:gd name="connsiteY18" fmla="*/ 0 h 910189"/>
              <a:gd name="connsiteX19" fmla="*/ 449895 w 547688"/>
              <a:gd name="connsiteY19" fmla="*/ 5824 h 910189"/>
              <a:gd name="connsiteX20" fmla="*/ 481593 w 547688"/>
              <a:gd name="connsiteY20" fmla="*/ 21527 h 910189"/>
              <a:gd name="connsiteX21" fmla="*/ 519113 w 547688"/>
              <a:gd name="connsiteY21" fmla="*/ 47625 h 910189"/>
              <a:gd name="connsiteX22" fmla="*/ 540763 w 547688"/>
              <a:gd name="connsiteY22" fmla="*/ 100042 h 910189"/>
              <a:gd name="connsiteX23" fmla="*/ 547688 w 547688"/>
              <a:gd name="connsiteY23" fmla="*/ 176212 h 910189"/>
              <a:gd name="connsiteX24" fmla="*/ 528084 w 547688"/>
              <a:gd name="connsiteY24" fmla="*/ 243611 h 910189"/>
              <a:gd name="connsiteX25" fmla="*/ 504838 w 547688"/>
              <a:gd name="connsiteY25" fmla="*/ 295207 h 910189"/>
              <a:gd name="connsiteX26" fmla="*/ 466725 w 547688"/>
              <a:gd name="connsiteY26" fmla="*/ 371475 h 910189"/>
              <a:gd name="connsiteX27" fmla="*/ 468914 w 547688"/>
              <a:gd name="connsiteY27" fmla="*/ 501588 h 910189"/>
              <a:gd name="connsiteX28" fmla="*/ 458348 w 547688"/>
              <a:gd name="connsiteY28" fmla="*/ 624967 h 910189"/>
              <a:gd name="connsiteX29" fmla="*/ 447675 w 547688"/>
              <a:gd name="connsiteY29" fmla="*/ 700087 h 910189"/>
              <a:gd name="connsiteX30" fmla="*/ 435102 w 547688"/>
              <a:gd name="connsiteY30" fmla="*/ 761807 h 910189"/>
              <a:gd name="connsiteX31" fmla="*/ 420310 w 547688"/>
              <a:gd name="connsiteY31" fmla="*/ 844809 h 910189"/>
              <a:gd name="connsiteX32" fmla="*/ 407631 w 547688"/>
              <a:gd name="connsiteY32" fmla="*/ 900889 h 910189"/>
              <a:gd name="connsiteX33" fmla="*/ 378351 w 547688"/>
              <a:gd name="connsiteY33" fmla="*/ 910189 h 910189"/>
              <a:gd name="connsiteX34" fmla="*/ 363254 w 547688"/>
              <a:gd name="connsiteY34" fmla="*/ 887429 h 910189"/>
              <a:gd name="connsiteX35" fmla="*/ 352425 w 547688"/>
              <a:gd name="connsiteY35" fmla="*/ 847725 h 910189"/>
              <a:gd name="connsiteX36" fmla="*/ 344235 w 547688"/>
              <a:gd name="connsiteY36" fmla="*/ 725914 h 910189"/>
              <a:gd name="connsiteX37" fmla="*/ 328613 w 547688"/>
              <a:gd name="connsiteY37" fmla="*/ 619125 h 910189"/>
              <a:gd name="connsiteX38" fmla="*/ 312537 w 547688"/>
              <a:gd name="connsiteY38" fmla="*/ 557669 h 910189"/>
              <a:gd name="connsiteX39" fmla="*/ 295632 w 547688"/>
              <a:gd name="connsiteY39" fmla="*/ 524020 h 910189"/>
              <a:gd name="connsiteX40" fmla="*/ 258247 w 547688"/>
              <a:gd name="connsiteY40" fmla="*/ 524738 h 910189"/>
              <a:gd name="connsiteX41" fmla="*/ 242801 w 547688"/>
              <a:gd name="connsiteY41" fmla="*/ 548696 h 910189"/>
              <a:gd name="connsiteX42" fmla="*/ 225951 w 547688"/>
              <a:gd name="connsiteY42" fmla="*/ 612083 h 910189"/>
              <a:gd name="connsiteX43" fmla="*/ 221669 w 547688"/>
              <a:gd name="connsiteY43" fmla="*/ 651888 h 910189"/>
              <a:gd name="connsiteX44" fmla="*/ 211103 w 547688"/>
              <a:gd name="connsiteY44" fmla="*/ 728158 h 910189"/>
              <a:gd name="connsiteX45" fmla="*/ 204763 w 547688"/>
              <a:gd name="connsiteY45" fmla="*/ 817888 h 910189"/>
              <a:gd name="connsiteX46" fmla="*/ 193654 w 547688"/>
              <a:gd name="connsiteY46"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14575 w 547688"/>
              <a:gd name="connsiteY8" fmla="*/ 254828 h 910189"/>
              <a:gd name="connsiteX9" fmla="*/ 0 w 547688"/>
              <a:gd name="connsiteY9" fmla="*/ 200025 h 910189"/>
              <a:gd name="connsiteX10" fmla="*/ 1896 w 547688"/>
              <a:gd name="connsiteY10" fmla="*/ 131448 h 910189"/>
              <a:gd name="connsiteX11" fmla="*/ 14575 w 547688"/>
              <a:gd name="connsiteY11" fmla="*/ 93313 h 910189"/>
              <a:gd name="connsiteX12" fmla="*/ 46553 w 547688"/>
              <a:gd name="connsiteY12" fmla="*/ 55182 h 910189"/>
              <a:gd name="connsiteX13" fmla="*/ 109669 w 547688"/>
              <a:gd name="connsiteY13" fmla="*/ 19284 h 910189"/>
              <a:gd name="connsiteX14" fmla="*/ 166688 w 547688"/>
              <a:gd name="connsiteY14" fmla="*/ 9525 h 910189"/>
              <a:gd name="connsiteX15" fmla="*/ 225896 w 547688"/>
              <a:gd name="connsiteY15" fmla="*/ 26015 h 910189"/>
              <a:gd name="connsiteX16" fmla="*/ 285750 w 547688"/>
              <a:gd name="connsiteY16" fmla="*/ 61912 h 910189"/>
              <a:gd name="connsiteX17" fmla="*/ 327329 w 547688"/>
              <a:gd name="connsiteY17" fmla="*/ 32744 h 910189"/>
              <a:gd name="connsiteX18" fmla="*/ 381000 w 547688"/>
              <a:gd name="connsiteY18" fmla="*/ 0 h 910189"/>
              <a:gd name="connsiteX19" fmla="*/ 449895 w 547688"/>
              <a:gd name="connsiteY19" fmla="*/ 5824 h 910189"/>
              <a:gd name="connsiteX20" fmla="*/ 481593 w 547688"/>
              <a:gd name="connsiteY20" fmla="*/ 21527 h 910189"/>
              <a:gd name="connsiteX21" fmla="*/ 519113 w 547688"/>
              <a:gd name="connsiteY21" fmla="*/ 47625 h 910189"/>
              <a:gd name="connsiteX22" fmla="*/ 540763 w 547688"/>
              <a:gd name="connsiteY22" fmla="*/ 100042 h 910189"/>
              <a:gd name="connsiteX23" fmla="*/ 547688 w 547688"/>
              <a:gd name="connsiteY23" fmla="*/ 176212 h 910189"/>
              <a:gd name="connsiteX24" fmla="*/ 528084 w 547688"/>
              <a:gd name="connsiteY24" fmla="*/ 243611 h 910189"/>
              <a:gd name="connsiteX25" fmla="*/ 504838 w 547688"/>
              <a:gd name="connsiteY25" fmla="*/ 295207 h 910189"/>
              <a:gd name="connsiteX26" fmla="*/ 466725 w 547688"/>
              <a:gd name="connsiteY26" fmla="*/ 371475 h 910189"/>
              <a:gd name="connsiteX27" fmla="*/ 468914 w 547688"/>
              <a:gd name="connsiteY27" fmla="*/ 501588 h 910189"/>
              <a:gd name="connsiteX28" fmla="*/ 456235 w 547688"/>
              <a:gd name="connsiteY28" fmla="*/ 591318 h 910189"/>
              <a:gd name="connsiteX29" fmla="*/ 447675 w 547688"/>
              <a:gd name="connsiteY29" fmla="*/ 700087 h 910189"/>
              <a:gd name="connsiteX30" fmla="*/ 435102 w 547688"/>
              <a:gd name="connsiteY30" fmla="*/ 761807 h 910189"/>
              <a:gd name="connsiteX31" fmla="*/ 420310 w 547688"/>
              <a:gd name="connsiteY31" fmla="*/ 844809 h 910189"/>
              <a:gd name="connsiteX32" fmla="*/ 407631 w 547688"/>
              <a:gd name="connsiteY32" fmla="*/ 900889 h 910189"/>
              <a:gd name="connsiteX33" fmla="*/ 378351 w 547688"/>
              <a:gd name="connsiteY33" fmla="*/ 910189 h 910189"/>
              <a:gd name="connsiteX34" fmla="*/ 363254 w 547688"/>
              <a:gd name="connsiteY34" fmla="*/ 887429 h 910189"/>
              <a:gd name="connsiteX35" fmla="*/ 352425 w 547688"/>
              <a:gd name="connsiteY35" fmla="*/ 847725 h 910189"/>
              <a:gd name="connsiteX36" fmla="*/ 344235 w 547688"/>
              <a:gd name="connsiteY36" fmla="*/ 725914 h 910189"/>
              <a:gd name="connsiteX37" fmla="*/ 328613 w 547688"/>
              <a:gd name="connsiteY37" fmla="*/ 619125 h 910189"/>
              <a:gd name="connsiteX38" fmla="*/ 312537 w 547688"/>
              <a:gd name="connsiteY38" fmla="*/ 557669 h 910189"/>
              <a:gd name="connsiteX39" fmla="*/ 295632 w 547688"/>
              <a:gd name="connsiteY39" fmla="*/ 524020 h 910189"/>
              <a:gd name="connsiteX40" fmla="*/ 258247 w 547688"/>
              <a:gd name="connsiteY40" fmla="*/ 524738 h 910189"/>
              <a:gd name="connsiteX41" fmla="*/ 242801 w 547688"/>
              <a:gd name="connsiteY41" fmla="*/ 548696 h 910189"/>
              <a:gd name="connsiteX42" fmla="*/ 225951 w 547688"/>
              <a:gd name="connsiteY42" fmla="*/ 612083 h 910189"/>
              <a:gd name="connsiteX43" fmla="*/ 221669 w 547688"/>
              <a:gd name="connsiteY43" fmla="*/ 651888 h 910189"/>
              <a:gd name="connsiteX44" fmla="*/ 211103 w 547688"/>
              <a:gd name="connsiteY44" fmla="*/ 728158 h 910189"/>
              <a:gd name="connsiteX45" fmla="*/ 204763 w 547688"/>
              <a:gd name="connsiteY45" fmla="*/ 817888 h 910189"/>
              <a:gd name="connsiteX46" fmla="*/ 193654 w 547688"/>
              <a:gd name="connsiteY46"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14575 w 547688"/>
              <a:gd name="connsiteY8" fmla="*/ 254828 h 910189"/>
              <a:gd name="connsiteX9" fmla="*/ 0 w 547688"/>
              <a:gd name="connsiteY9" fmla="*/ 200025 h 910189"/>
              <a:gd name="connsiteX10" fmla="*/ 1896 w 547688"/>
              <a:gd name="connsiteY10" fmla="*/ 131448 h 910189"/>
              <a:gd name="connsiteX11" fmla="*/ 14575 w 547688"/>
              <a:gd name="connsiteY11" fmla="*/ 93313 h 910189"/>
              <a:gd name="connsiteX12" fmla="*/ 46553 w 547688"/>
              <a:gd name="connsiteY12" fmla="*/ 55182 h 910189"/>
              <a:gd name="connsiteX13" fmla="*/ 109669 w 547688"/>
              <a:gd name="connsiteY13" fmla="*/ 19284 h 910189"/>
              <a:gd name="connsiteX14" fmla="*/ 166688 w 547688"/>
              <a:gd name="connsiteY14" fmla="*/ 9525 h 910189"/>
              <a:gd name="connsiteX15" fmla="*/ 225896 w 547688"/>
              <a:gd name="connsiteY15" fmla="*/ 26015 h 910189"/>
              <a:gd name="connsiteX16" fmla="*/ 285750 w 547688"/>
              <a:gd name="connsiteY16" fmla="*/ 61912 h 910189"/>
              <a:gd name="connsiteX17" fmla="*/ 327329 w 547688"/>
              <a:gd name="connsiteY17" fmla="*/ 32744 h 910189"/>
              <a:gd name="connsiteX18" fmla="*/ 381000 w 547688"/>
              <a:gd name="connsiteY18" fmla="*/ 0 h 910189"/>
              <a:gd name="connsiteX19" fmla="*/ 449895 w 547688"/>
              <a:gd name="connsiteY19" fmla="*/ 5824 h 910189"/>
              <a:gd name="connsiteX20" fmla="*/ 481593 w 547688"/>
              <a:gd name="connsiteY20" fmla="*/ 21527 h 910189"/>
              <a:gd name="connsiteX21" fmla="*/ 519113 w 547688"/>
              <a:gd name="connsiteY21" fmla="*/ 47625 h 910189"/>
              <a:gd name="connsiteX22" fmla="*/ 540763 w 547688"/>
              <a:gd name="connsiteY22" fmla="*/ 100042 h 910189"/>
              <a:gd name="connsiteX23" fmla="*/ 547688 w 547688"/>
              <a:gd name="connsiteY23" fmla="*/ 176212 h 910189"/>
              <a:gd name="connsiteX24" fmla="*/ 528084 w 547688"/>
              <a:gd name="connsiteY24" fmla="*/ 243611 h 910189"/>
              <a:gd name="connsiteX25" fmla="*/ 504838 w 547688"/>
              <a:gd name="connsiteY25" fmla="*/ 295207 h 910189"/>
              <a:gd name="connsiteX26" fmla="*/ 466725 w 547688"/>
              <a:gd name="connsiteY26" fmla="*/ 371475 h 910189"/>
              <a:gd name="connsiteX27" fmla="*/ 468914 w 547688"/>
              <a:gd name="connsiteY27" fmla="*/ 501588 h 910189"/>
              <a:gd name="connsiteX28" fmla="*/ 462575 w 547688"/>
              <a:gd name="connsiteY28" fmla="*/ 586832 h 910189"/>
              <a:gd name="connsiteX29" fmla="*/ 447675 w 547688"/>
              <a:gd name="connsiteY29" fmla="*/ 700087 h 910189"/>
              <a:gd name="connsiteX30" fmla="*/ 435102 w 547688"/>
              <a:gd name="connsiteY30" fmla="*/ 761807 h 910189"/>
              <a:gd name="connsiteX31" fmla="*/ 420310 w 547688"/>
              <a:gd name="connsiteY31" fmla="*/ 844809 h 910189"/>
              <a:gd name="connsiteX32" fmla="*/ 407631 w 547688"/>
              <a:gd name="connsiteY32" fmla="*/ 900889 h 910189"/>
              <a:gd name="connsiteX33" fmla="*/ 378351 w 547688"/>
              <a:gd name="connsiteY33" fmla="*/ 910189 h 910189"/>
              <a:gd name="connsiteX34" fmla="*/ 363254 w 547688"/>
              <a:gd name="connsiteY34" fmla="*/ 887429 h 910189"/>
              <a:gd name="connsiteX35" fmla="*/ 352425 w 547688"/>
              <a:gd name="connsiteY35" fmla="*/ 847725 h 910189"/>
              <a:gd name="connsiteX36" fmla="*/ 344235 w 547688"/>
              <a:gd name="connsiteY36" fmla="*/ 725914 h 910189"/>
              <a:gd name="connsiteX37" fmla="*/ 328613 w 547688"/>
              <a:gd name="connsiteY37" fmla="*/ 619125 h 910189"/>
              <a:gd name="connsiteX38" fmla="*/ 312537 w 547688"/>
              <a:gd name="connsiteY38" fmla="*/ 557669 h 910189"/>
              <a:gd name="connsiteX39" fmla="*/ 295632 w 547688"/>
              <a:gd name="connsiteY39" fmla="*/ 524020 h 910189"/>
              <a:gd name="connsiteX40" fmla="*/ 258247 w 547688"/>
              <a:gd name="connsiteY40" fmla="*/ 524738 h 910189"/>
              <a:gd name="connsiteX41" fmla="*/ 242801 w 547688"/>
              <a:gd name="connsiteY41" fmla="*/ 548696 h 910189"/>
              <a:gd name="connsiteX42" fmla="*/ 225951 w 547688"/>
              <a:gd name="connsiteY42" fmla="*/ 612083 h 910189"/>
              <a:gd name="connsiteX43" fmla="*/ 221669 w 547688"/>
              <a:gd name="connsiteY43" fmla="*/ 651888 h 910189"/>
              <a:gd name="connsiteX44" fmla="*/ 211103 w 547688"/>
              <a:gd name="connsiteY44" fmla="*/ 728158 h 910189"/>
              <a:gd name="connsiteX45" fmla="*/ 204763 w 547688"/>
              <a:gd name="connsiteY45" fmla="*/ 817888 h 910189"/>
              <a:gd name="connsiteX46" fmla="*/ 193654 w 547688"/>
              <a:gd name="connsiteY46" fmla="*/ 887204 h 910189"/>
              <a:gd name="connsiteX0" fmla="*/ 193654 w 547688"/>
              <a:gd name="connsiteY0" fmla="*/ 887204 h 910189"/>
              <a:gd name="connsiteX1" fmla="*/ 158272 w 547688"/>
              <a:gd name="connsiteY1" fmla="*/ 894159 h 910189"/>
              <a:gd name="connsiteX2" fmla="*/ 139255 w 547688"/>
              <a:gd name="connsiteY2" fmla="*/ 864998 h 910189"/>
              <a:gd name="connsiteX3" fmla="*/ 120235 w 547688"/>
              <a:gd name="connsiteY3" fmla="*/ 813402 h 910189"/>
              <a:gd name="connsiteX4" fmla="*/ 100013 w 547688"/>
              <a:gd name="connsiteY4" fmla="*/ 719137 h 910189"/>
              <a:gd name="connsiteX5" fmla="*/ 82540 w 547688"/>
              <a:gd name="connsiteY5" fmla="*/ 558423 h 910189"/>
              <a:gd name="connsiteX6" fmla="*/ 76200 w 547688"/>
              <a:gd name="connsiteY6" fmla="*/ 400050 h 910189"/>
              <a:gd name="connsiteX7" fmla="*/ 33594 w 547688"/>
              <a:gd name="connsiteY7" fmla="*/ 297450 h 910189"/>
              <a:gd name="connsiteX8" fmla="*/ 14575 w 547688"/>
              <a:gd name="connsiteY8" fmla="*/ 254828 h 910189"/>
              <a:gd name="connsiteX9" fmla="*/ 0 w 547688"/>
              <a:gd name="connsiteY9" fmla="*/ 200025 h 910189"/>
              <a:gd name="connsiteX10" fmla="*/ 1896 w 547688"/>
              <a:gd name="connsiteY10" fmla="*/ 131448 h 910189"/>
              <a:gd name="connsiteX11" fmla="*/ 14575 w 547688"/>
              <a:gd name="connsiteY11" fmla="*/ 93313 h 910189"/>
              <a:gd name="connsiteX12" fmla="*/ 46553 w 547688"/>
              <a:gd name="connsiteY12" fmla="*/ 55182 h 910189"/>
              <a:gd name="connsiteX13" fmla="*/ 109669 w 547688"/>
              <a:gd name="connsiteY13" fmla="*/ 19284 h 910189"/>
              <a:gd name="connsiteX14" fmla="*/ 166688 w 547688"/>
              <a:gd name="connsiteY14" fmla="*/ 9525 h 910189"/>
              <a:gd name="connsiteX15" fmla="*/ 225896 w 547688"/>
              <a:gd name="connsiteY15" fmla="*/ 26015 h 910189"/>
              <a:gd name="connsiteX16" fmla="*/ 285750 w 547688"/>
              <a:gd name="connsiteY16" fmla="*/ 61912 h 910189"/>
              <a:gd name="connsiteX17" fmla="*/ 327329 w 547688"/>
              <a:gd name="connsiteY17" fmla="*/ 32744 h 910189"/>
              <a:gd name="connsiteX18" fmla="*/ 381000 w 547688"/>
              <a:gd name="connsiteY18" fmla="*/ 0 h 910189"/>
              <a:gd name="connsiteX19" fmla="*/ 411857 w 547688"/>
              <a:gd name="connsiteY19" fmla="*/ 3582 h 910189"/>
              <a:gd name="connsiteX20" fmla="*/ 449895 w 547688"/>
              <a:gd name="connsiteY20" fmla="*/ 5824 h 910189"/>
              <a:gd name="connsiteX21" fmla="*/ 481593 w 547688"/>
              <a:gd name="connsiteY21" fmla="*/ 21527 h 910189"/>
              <a:gd name="connsiteX22" fmla="*/ 519113 w 547688"/>
              <a:gd name="connsiteY22" fmla="*/ 47625 h 910189"/>
              <a:gd name="connsiteX23" fmla="*/ 540763 w 547688"/>
              <a:gd name="connsiteY23" fmla="*/ 100042 h 910189"/>
              <a:gd name="connsiteX24" fmla="*/ 547688 w 547688"/>
              <a:gd name="connsiteY24" fmla="*/ 176212 h 910189"/>
              <a:gd name="connsiteX25" fmla="*/ 528084 w 547688"/>
              <a:gd name="connsiteY25" fmla="*/ 243611 h 910189"/>
              <a:gd name="connsiteX26" fmla="*/ 504838 w 547688"/>
              <a:gd name="connsiteY26" fmla="*/ 295207 h 910189"/>
              <a:gd name="connsiteX27" fmla="*/ 466725 w 547688"/>
              <a:gd name="connsiteY27" fmla="*/ 371475 h 910189"/>
              <a:gd name="connsiteX28" fmla="*/ 468914 w 547688"/>
              <a:gd name="connsiteY28" fmla="*/ 501588 h 910189"/>
              <a:gd name="connsiteX29" fmla="*/ 462575 w 547688"/>
              <a:gd name="connsiteY29" fmla="*/ 586832 h 910189"/>
              <a:gd name="connsiteX30" fmla="*/ 447675 w 547688"/>
              <a:gd name="connsiteY30" fmla="*/ 700087 h 910189"/>
              <a:gd name="connsiteX31" fmla="*/ 435102 w 547688"/>
              <a:gd name="connsiteY31" fmla="*/ 761807 h 910189"/>
              <a:gd name="connsiteX32" fmla="*/ 420310 w 547688"/>
              <a:gd name="connsiteY32" fmla="*/ 844809 h 910189"/>
              <a:gd name="connsiteX33" fmla="*/ 407631 w 547688"/>
              <a:gd name="connsiteY33" fmla="*/ 900889 h 910189"/>
              <a:gd name="connsiteX34" fmla="*/ 378351 w 547688"/>
              <a:gd name="connsiteY34" fmla="*/ 910189 h 910189"/>
              <a:gd name="connsiteX35" fmla="*/ 363254 w 547688"/>
              <a:gd name="connsiteY35" fmla="*/ 887429 h 910189"/>
              <a:gd name="connsiteX36" fmla="*/ 352425 w 547688"/>
              <a:gd name="connsiteY36" fmla="*/ 847725 h 910189"/>
              <a:gd name="connsiteX37" fmla="*/ 344235 w 547688"/>
              <a:gd name="connsiteY37" fmla="*/ 725914 h 910189"/>
              <a:gd name="connsiteX38" fmla="*/ 328613 w 547688"/>
              <a:gd name="connsiteY38" fmla="*/ 619125 h 910189"/>
              <a:gd name="connsiteX39" fmla="*/ 312537 w 547688"/>
              <a:gd name="connsiteY39" fmla="*/ 557669 h 910189"/>
              <a:gd name="connsiteX40" fmla="*/ 295632 w 547688"/>
              <a:gd name="connsiteY40" fmla="*/ 524020 h 910189"/>
              <a:gd name="connsiteX41" fmla="*/ 258247 w 547688"/>
              <a:gd name="connsiteY41" fmla="*/ 524738 h 910189"/>
              <a:gd name="connsiteX42" fmla="*/ 242801 w 547688"/>
              <a:gd name="connsiteY42" fmla="*/ 548696 h 910189"/>
              <a:gd name="connsiteX43" fmla="*/ 225951 w 547688"/>
              <a:gd name="connsiteY43" fmla="*/ 612083 h 910189"/>
              <a:gd name="connsiteX44" fmla="*/ 221669 w 547688"/>
              <a:gd name="connsiteY44" fmla="*/ 651888 h 910189"/>
              <a:gd name="connsiteX45" fmla="*/ 211103 w 547688"/>
              <a:gd name="connsiteY45" fmla="*/ 728158 h 910189"/>
              <a:gd name="connsiteX46" fmla="*/ 204763 w 547688"/>
              <a:gd name="connsiteY46" fmla="*/ 817888 h 910189"/>
              <a:gd name="connsiteX47" fmla="*/ 193654 w 547688"/>
              <a:gd name="connsiteY47" fmla="*/ 887204 h 910189"/>
              <a:gd name="connsiteX0" fmla="*/ 193654 w 547688"/>
              <a:gd name="connsiteY0" fmla="*/ 890352 h 913337"/>
              <a:gd name="connsiteX1" fmla="*/ 158272 w 547688"/>
              <a:gd name="connsiteY1" fmla="*/ 897307 h 913337"/>
              <a:gd name="connsiteX2" fmla="*/ 139255 w 547688"/>
              <a:gd name="connsiteY2" fmla="*/ 868146 h 913337"/>
              <a:gd name="connsiteX3" fmla="*/ 120235 w 547688"/>
              <a:gd name="connsiteY3" fmla="*/ 816550 h 913337"/>
              <a:gd name="connsiteX4" fmla="*/ 100013 w 547688"/>
              <a:gd name="connsiteY4" fmla="*/ 722285 h 913337"/>
              <a:gd name="connsiteX5" fmla="*/ 82540 w 547688"/>
              <a:gd name="connsiteY5" fmla="*/ 561571 h 913337"/>
              <a:gd name="connsiteX6" fmla="*/ 76200 w 547688"/>
              <a:gd name="connsiteY6" fmla="*/ 403198 h 913337"/>
              <a:gd name="connsiteX7" fmla="*/ 33594 w 547688"/>
              <a:gd name="connsiteY7" fmla="*/ 300598 h 913337"/>
              <a:gd name="connsiteX8" fmla="*/ 14575 w 547688"/>
              <a:gd name="connsiteY8" fmla="*/ 257976 h 913337"/>
              <a:gd name="connsiteX9" fmla="*/ 0 w 547688"/>
              <a:gd name="connsiteY9" fmla="*/ 203173 h 913337"/>
              <a:gd name="connsiteX10" fmla="*/ 1896 w 547688"/>
              <a:gd name="connsiteY10" fmla="*/ 134596 h 913337"/>
              <a:gd name="connsiteX11" fmla="*/ 14575 w 547688"/>
              <a:gd name="connsiteY11" fmla="*/ 96461 h 913337"/>
              <a:gd name="connsiteX12" fmla="*/ 46553 w 547688"/>
              <a:gd name="connsiteY12" fmla="*/ 58330 h 913337"/>
              <a:gd name="connsiteX13" fmla="*/ 109669 w 547688"/>
              <a:gd name="connsiteY13" fmla="*/ 22432 h 913337"/>
              <a:gd name="connsiteX14" fmla="*/ 166688 w 547688"/>
              <a:gd name="connsiteY14" fmla="*/ 12673 h 913337"/>
              <a:gd name="connsiteX15" fmla="*/ 225896 w 547688"/>
              <a:gd name="connsiteY15" fmla="*/ 29163 h 913337"/>
              <a:gd name="connsiteX16" fmla="*/ 285750 w 547688"/>
              <a:gd name="connsiteY16" fmla="*/ 65060 h 913337"/>
              <a:gd name="connsiteX17" fmla="*/ 327329 w 547688"/>
              <a:gd name="connsiteY17" fmla="*/ 35892 h 913337"/>
              <a:gd name="connsiteX18" fmla="*/ 381000 w 547688"/>
              <a:gd name="connsiteY18" fmla="*/ 3148 h 913337"/>
              <a:gd name="connsiteX19" fmla="*/ 411857 w 547688"/>
              <a:gd name="connsiteY19" fmla="*/ 0 h 913337"/>
              <a:gd name="connsiteX20" fmla="*/ 449895 w 547688"/>
              <a:gd name="connsiteY20" fmla="*/ 8972 h 913337"/>
              <a:gd name="connsiteX21" fmla="*/ 481593 w 547688"/>
              <a:gd name="connsiteY21" fmla="*/ 24675 h 913337"/>
              <a:gd name="connsiteX22" fmla="*/ 519113 w 547688"/>
              <a:gd name="connsiteY22" fmla="*/ 50773 h 913337"/>
              <a:gd name="connsiteX23" fmla="*/ 540763 w 547688"/>
              <a:gd name="connsiteY23" fmla="*/ 103190 h 913337"/>
              <a:gd name="connsiteX24" fmla="*/ 547688 w 547688"/>
              <a:gd name="connsiteY24" fmla="*/ 179360 h 913337"/>
              <a:gd name="connsiteX25" fmla="*/ 528084 w 547688"/>
              <a:gd name="connsiteY25" fmla="*/ 246759 h 913337"/>
              <a:gd name="connsiteX26" fmla="*/ 504838 w 547688"/>
              <a:gd name="connsiteY26" fmla="*/ 298355 h 913337"/>
              <a:gd name="connsiteX27" fmla="*/ 466725 w 547688"/>
              <a:gd name="connsiteY27" fmla="*/ 374623 h 913337"/>
              <a:gd name="connsiteX28" fmla="*/ 468914 w 547688"/>
              <a:gd name="connsiteY28" fmla="*/ 504736 h 913337"/>
              <a:gd name="connsiteX29" fmla="*/ 462575 w 547688"/>
              <a:gd name="connsiteY29" fmla="*/ 589980 h 913337"/>
              <a:gd name="connsiteX30" fmla="*/ 447675 w 547688"/>
              <a:gd name="connsiteY30" fmla="*/ 703235 h 913337"/>
              <a:gd name="connsiteX31" fmla="*/ 435102 w 547688"/>
              <a:gd name="connsiteY31" fmla="*/ 764955 h 913337"/>
              <a:gd name="connsiteX32" fmla="*/ 420310 w 547688"/>
              <a:gd name="connsiteY32" fmla="*/ 847957 h 913337"/>
              <a:gd name="connsiteX33" fmla="*/ 407631 w 547688"/>
              <a:gd name="connsiteY33" fmla="*/ 904037 h 913337"/>
              <a:gd name="connsiteX34" fmla="*/ 378351 w 547688"/>
              <a:gd name="connsiteY34" fmla="*/ 913337 h 913337"/>
              <a:gd name="connsiteX35" fmla="*/ 363254 w 547688"/>
              <a:gd name="connsiteY35" fmla="*/ 890577 h 913337"/>
              <a:gd name="connsiteX36" fmla="*/ 352425 w 547688"/>
              <a:gd name="connsiteY36" fmla="*/ 850873 h 913337"/>
              <a:gd name="connsiteX37" fmla="*/ 344235 w 547688"/>
              <a:gd name="connsiteY37" fmla="*/ 729062 h 913337"/>
              <a:gd name="connsiteX38" fmla="*/ 328613 w 547688"/>
              <a:gd name="connsiteY38" fmla="*/ 622273 h 913337"/>
              <a:gd name="connsiteX39" fmla="*/ 312537 w 547688"/>
              <a:gd name="connsiteY39" fmla="*/ 560817 h 913337"/>
              <a:gd name="connsiteX40" fmla="*/ 295632 w 547688"/>
              <a:gd name="connsiteY40" fmla="*/ 527168 h 913337"/>
              <a:gd name="connsiteX41" fmla="*/ 258247 w 547688"/>
              <a:gd name="connsiteY41" fmla="*/ 527886 h 913337"/>
              <a:gd name="connsiteX42" fmla="*/ 242801 w 547688"/>
              <a:gd name="connsiteY42" fmla="*/ 551844 h 913337"/>
              <a:gd name="connsiteX43" fmla="*/ 225951 w 547688"/>
              <a:gd name="connsiteY43" fmla="*/ 615231 h 913337"/>
              <a:gd name="connsiteX44" fmla="*/ 221669 w 547688"/>
              <a:gd name="connsiteY44" fmla="*/ 655036 h 913337"/>
              <a:gd name="connsiteX45" fmla="*/ 211103 w 547688"/>
              <a:gd name="connsiteY45" fmla="*/ 731306 h 913337"/>
              <a:gd name="connsiteX46" fmla="*/ 204763 w 547688"/>
              <a:gd name="connsiteY46" fmla="*/ 821036 h 913337"/>
              <a:gd name="connsiteX47" fmla="*/ 193654 w 547688"/>
              <a:gd name="connsiteY47" fmla="*/ 890352 h 913337"/>
              <a:gd name="connsiteX0" fmla="*/ 193654 w 547688"/>
              <a:gd name="connsiteY0" fmla="*/ 890352 h 913337"/>
              <a:gd name="connsiteX1" fmla="*/ 158272 w 547688"/>
              <a:gd name="connsiteY1" fmla="*/ 897307 h 913337"/>
              <a:gd name="connsiteX2" fmla="*/ 139255 w 547688"/>
              <a:gd name="connsiteY2" fmla="*/ 868146 h 913337"/>
              <a:gd name="connsiteX3" fmla="*/ 120235 w 547688"/>
              <a:gd name="connsiteY3" fmla="*/ 816550 h 913337"/>
              <a:gd name="connsiteX4" fmla="*/ 100013 w 547688"/>
              <a:gd name="connsiteY4" fmla="*/ 722285 h 913337"/>
              <a:gd name="connsiteX5" fmla="*/ 82540 w 547688"/>
              <a:gd name="connsiteY5" fmla="*/ 561571 h 913337"/>
              <a:gd name="connsiteX6" fmla="*/ 76200 w 547688"/>
              <a:gd name="connsiteY6" fmla="*/ 403198 h 913337"/>
              <a:gd name="connsiteX7" fmla="*/ 33594 w 547688"/>
              <a:gd name="connsiteY7" fmla="*/ 300598 h 913337"/>
              <a:gd name="connsiteX8" fmla="*/ 14575 w 547688"/>
              <a:gd name="connsiteY8" fmla="*/ 257976 h 913337"/>
              <a:gd name="connsiteX9" fmla="*/ 0 w 547688"/>
              <a:gd name="connsiteY9" fmla="*/ 203173 h 913337"/>
              <a:gd name="connsiteX10" fmla="*/ 1896 w 547688"/>
              <a:gd name="connsiteY10" fmla="*/ 134596 h 913337"/>
              <a:gd name="connsiteX11" fmla="*/ 14575 w 547688"/>
              <a:gd name="connsiteY11" fmla="*/ 96461 h 913337"/>
              <a:gd name="connsiteX12" fmla="*/ 46553 w 547688"/>
              <a:gd name="connsiteY12" fmla="*/ 58330 h 913337"/>
              <a:gd name="connsiteX13" fmla="*/ 109669 w 547688"/>
              <a:gd name="connsiteY13" fmla="*/ 22432 h 913337"/>
              <a:gd name="connsiteX14" fmla="*/ 166688 w 547688"/>
              <a:gd name="connsiteY14" fmla="*/ 12673 h 913337"/>
              <a:gd name="connsiteX15" fmla="*/ 225896 w 547688"/>
              <a:gd name="connsiteY15" fmla="*/ 29163 h 913337"/>
              <a:gd name="connsiteX16" fmla="*/ 285750 w 547688"/>
              <a:gd name="connsiteY16" fmla="*/ 65060 h 913337"/>
              <a:gd name="connsiteX17" fmla="*/ 327329 w 547688"/>
              <a:gd name="connsiteY17" fmla="*/ 35892 h 913337"/>
              <a:gd name="connsiteX18" fmla="*/ 350575 w 547688"/>
              <a:gd name="connsiteY18" fmla="*/ 15703 h 913337"/>
              <a:gd name="connsiteX19" fmla="*/ 381000 w 547688"/>
              <a:gd name="connsiteY19" fmla="*/ 3148 h 913337"/>
              <a:gd name="connsiteX20" fmla="*/ 411857 w 547688"/>
              <a:gd name="connsiteY20" fmla="*/ 0 h 913337"/>
              <a:gd name="connsiteX21" fmla="*/ 449895 w 547688"/>
              <a:gd name="connsiteY21" fmla="*/ 8972 h 913337"/>
              <a:gd name="connsiteX22" fmla="*/ 481593 w 547688"/>
              <a:gd name="connsiteY22" fmla="*/ 24675 h 913337"/>
              <a:gd name="connsiteX23" fmla="*/ 519113 w 547688"/>
              <a:gd name="connsiteY23" fmla="*/ 50773 h 913337"/>
              <a:gd name="connsiteX24" fmla="*/ 540763 w 547688"/>
              <a:gd name="connsiteY24" fmla="*/ 103190 h 913337"/>
              <a:gd name="connsiteX25" fmla="*/ 547688 w 547688"/>
              <a:gd name="connsiteY25" fmla="*/ 179360 h 913337"/>
              <a:gd name="connsiteX26" fmla="*/ 528084 w 547688"/>
              <a:gd name="connsiteY26" fmla="*/ 246759 h 913337"/>
              <a:gd name="connsiteX27" fmla="*/ 504838 w 547688"/>
              <a:gd name="connsiteY27" fmla="*/ 298355 h 913337"/>
              <a:gd name="connsiteX28" fmla="*/ 466725 w 547688"/>
              <a:gd name="connsiteY28" fmla="*/ 374623 h 913337"/>
              <a:gd name="connsiteX29" fmla="*/ 468914 w 547688"/>
              <a:gd name="connsiteY29" fmla="*/ 504736 h 913337"/>
              <a:gd name="connsiteX30" fmla="*/ 462575 w 547688"/>
              <a:gd name="connsiteY30" fmla="*/ 589980 h 913337"/>
              <a:gd name="connsiteX31" fmla="*/ 447675 w 547688"/>
              <a:gd name="connsiteY31" fmla="*/ 703235 h 913337"/>
              <a:gd name="connsiteX32" fmla="*/ 435102 w 547688"/>
              <a:gd name="connsiteY32" fmla="*/ 764955 h 913337"/>
              <a:gd name="connsiteX33" fmla="*/ 420310 w 547688"/>
              <a:gd name="connsiteY33" fmla="*/ 847957 h 913337"/>
              <a:gd name="connsiteX34" fmla="*/ 407631 w 547688"/>
              <a:gd name="connsiteY34" fmla="*/ 904037 h 913337"/>
              <a:gd name="connsiteX35" fmla="*/ 378351 w 547688"/>
              <a:gd name="connsiteY35" fmla="*/ 913337 h 913337"/>
              <a:gd name="connsiteX36" fmla="*/ 363254 w 547688"/>
              <a:gd name="connsiteY36" fmla="*/ 890577 h 913337"/>
              <a:gd name="connsiteX37" fmla="*/ 352425 w 547688"/>
              <a:gd name="connsiteY37" fmla="*/ 850873 h 913337"/>
              <a:gd name="connsiteX38" fmla="*/ 344235 w 547688"/>
              <a:gd name="connsiteY38" fmla="*/ 729062 h 913337"/>
              <a:gd name="connsiteX39" fmla="*/ 328613 w 547688"/>
              <a:gd name="connsiteY39" fmla="*/ 622273 h 913337"/>
              <a:gd name="connsiteX40" fmla="*/ 312537 w 547688"/>
              <a:gd name="connsiteY40" fmla="*/ 560817 h 913337"/>
              <a:gd name="connsiteX41" fmla="*/ 295632 w 547688"/>
              <a:gd name="connsiteY41" fmla="*/ 527168 h 913337"/>
              <a:gd name="connsiteX42" fmla="*/ 258247 w 547688"/>
              <a:gd name="connsiteY42" fmla="*/ 527886 h 913337"/>
              <a:gd name="connsiteX43" fmla="*/ 242801 w 547688"/>
              <a:gd name="connsiteY43" fmla="*/ 551844 h 913337"/>
              <a:gd name="connsiteX44" fmla="*/ 225951 w 547688"/>
              <a:gd name="connsiteY44" fmla="*/ 615231 h 913337"/>
              <a:gd name="connsiteX45" fmla="*/ 221669 w 547688"/>
              <a:gd name="connsiteY45" fmla="*/ 655036 h 913337"/>
              <a:gd name="connsiteX46" fmla="*/ 211103 w 547688"/>
              <a:gd name="connsiteY46" fmla="*/ 731306 h 913337"/>
              <a:gd name="connsiteX47" fmla="*/ 204763 w 547688"/>
              <a:gd name="connsiteY47" fmla="*/ 821036 h 913337"/>
              <a:gd name="connsiteX48" fmla="*/ 193654 w 547688"/>
              <a:gd name="connsiteY48" fmla="*/ 890352 h 913337"/>
              <a:gd name="connsiteX0" fmla="*/ 193654 w 547688"/>
              <a:gd name="connsiteY0" fmla="*/ 890352 h 913337"/>
              <a:gd name="connsiteX1" fmla="*/ 158272 w 547688"/>
              <a:gd name="connsiteY1" fmla="*/ 897307 h 913337"/>
              <a:gd name="connsiteX2" fmla="*/ 139255 w 547688"/>
              <a:gd name="connsiteY2" fmla="*/ 868146 h 913337"/>
              <a:gd name="connsiteX3" fmla="*/ 120235 w 547688"/>
              <a:gd name="connsiteY3" fmla="*/ 816550 h 913337"/>
              <a:gd name="connsiteX4" fmla="*/ 100013 w 547688"/>
              <a:gd name="connsiteY4" fmla="*/ 722285 h 913337"/>
              <a:gd name="connsiteX5" fmla="*/ 82540 w 547688"/>
              <a:gd name="connsiteY5" fmla="*/ 561571 h 913337"/>
              <a:gd name="connsiteX6" fmla="*/ 76200 w 547688"/>
              <a:gd name="connsiteY6" fmla="*/ 403198 h 913337"/>
              <a:gd name="connsiteX7" fmla="*/ 33594 w 547688"/>
              <a:gd name="connsiteY7" fmla="*/ 300598 h 913337"/>
              <a:gd name="connsiteX8" fmla="*/ 14575 w 547688"/>
              <a:gd name="connsiteY8" fmla="*/ 257976 h 913337"/>
              <a:gd name="connsiteX9" fmla="*/ 0 w 547688"/>
              <a:gd name="connsiteY9" fmla="*/ 203173 h 913337"/>
              <a:gd name="connsiteX10" fmla="*/ 1896 w 547688"/>
              <a:gd name="connsiteY10" fmla="*/ 134596 h 913337"/>
              <a:gd name="connsiteX11" fmla="*/ 14575 w 547688"/>
              <a:gd name="connsiteY11" fmla="*/ 96461 h 913337"/>
              <a:gd name="connsiteX12" fmla="*/ 46553 w 547688"/>
              <a:gd name="connsiteY12" fmla="*/ 58330 h 913337"/>
              <a:gd name="connsiteX13" fmla="*/ 109669 w 547688"/>
              <a:gd name="connsiteY13" fmla="*/ 22432 h 913337"/>
              <a:gd name="connsiteX14" fmla="*/ 166688 w 547688"/>
              <a:gd name="connsiteY14" fmla="*/ 12673 h 913337"/>
              <a:gd name="connsiteX15" fmla="*/ 225896 w 547688"/>
              <a:gd name="connsiteY15" fmla="*/ 29163 h 913337"/>
              <a:gd name="connsiteX16" fmla="*/ 285750 w 547688"/>
              <a:gd name="connsiteY16" fmla="*/ 65060 h 913337"/>
              <a:gd name="connsiteX17" fmla="*/ 327329 w 547688"/>
              <a:gd name="connsiteY17" fmla="*/ 35892 h 913337"/>
              <a:gd name="connsiteX18" fmla="*/ 348462 w 547688"/>
              <a:gd name="connsiteY18" fmla="*/ 15703 h 913337"/>
              <a:gd name="connsiteX19" fmla="*/ 381000 w 547688"/>
              <a:gd name="connsiteY19" fmla="*/ 3148 h 913337"/>
              <a:gd name="connsiteX20" fmla="*/ 411857 w 547688"/>
              <a:gd name="connsiteY20" fmla="*/ 0 h 913337"/>
              <a:gd name="connsiteX21" fmla="*/ 449895 w 547688"/>
              <a:gd name="connsiteY21" fmla="*/ 8972 h 913337"/>
              <a:gd name="connsiteX22" fmla="*/ 481593 w 547688"/>
              <a:gd name="connsiteY22" fmla="*/ 24675 h 913337"/>
              <a:gd name="connsiteX23" fmla="*/ 519113 w 547688"/>
              <a:gd name="connsiteY23" fmla="*/ 50773 h 913337"/>
              <a:gd name="connsiteX24" fmla="*/ 540763 w 547688"/>
              <a:gd name="connsiteY24" fmla="*/ 103190 h 913337"/>
              <a:gd name="connsiteX25" fmla="*/ 547688 w 547688"/>
              <a:gd name="connsiteY25" fmla="*/ 179360 h 913337"/>
              <a:gd name="connsiteX26" fmla="*/ 528084 w 547688"/>
              <a:gd name="connsiteY26" fmla="*/ 246759 h 913337"/>
              <a:gd name="connsiteX27" fmla="*/ 504838 w 547688"/>
              <a:gd name="connsiteY27" fmla="*/ 298355 h 913337"/>
              <a:gd name="connsiteX28" fmla="*/ 466725 w 547688"/>
              <a:gd name="connsiteY28" fmla="*/ 374623 h 913337"/>
              <a:gd name="connsiteX29" fmla="*/ 468914 w 547688"/>
              <a:gd name="connsiteY29" fmla="*/ 504736 h 913337"/>
              <a:gd name="connsiteX30" fmla="*/ 462575 w 547688"/>
              <a:gd name="connsiteY30" fmla="*/ 589980 h 913337"/>
              <a:gd name="connsiteX31" fmla="*/ 447675 w 547688"/>
              <a:gd name="connsiteY31" fmla="*/ 703235 h 913337"/>
              <a:gd name="connsiteX32" fmla="*/ 435102 w 547688"/>
              <a:gd name="connsiteY32" fmla="*/ 764955 h 913337"/>
              <a:gd name="connsiteX33" fmla="*/ 420310 w 547688"/>
              <a:gd name="connsiteY33" fmla="*/ 847957 h 913337"/>
              <a:gd name="connsiteX34" fmla="*/ 407631 w 547688"/>
              <a:gd name="connsiteY34" fmla="*/ 904037 h 913337"/>
              <a:gd name="connsiteX35" fmla="*/ 378351 w 547688"/>
              <a:gd name="connsiteY35" fmla="*/ 913337 h 913337"/>
              <a:gd name="connsiteX36" fmla="*/ 363254 w 547688"/>
              <a:gd name="connsiteY36" fmla="*/ 890577 h 913337"/>
              <a:gd name="connsiteX37" fmla="*/ 352425 w 547688"/>
              <a:gd name="connsiteY37" fmla="*/ 850873 h 913337"/>
              <a:gd name="connsiteX38" fmla="*/ 344235 w 547688"/>
              <a:gd name="connsiteY38" fmla="*/ 729062 h 913337"/>
              <a:gd name="connsiteX39" fmla="*/ 328613 w 547688"/>
              <a:gd name="connsiteY39" fmla="*/ 622273 h 913337"/>
              <a:gd name="connsiteX40" fmla="*/ 312537 w 547688"/>
              <a:gd name="connsiteY40" fmla="*/ 560817 h 913337"/>
              <a:gd name="connsiteX41" fmla="*/ 295632 w 547688"/>
              <a:gd name="connsiteY41" fmla="*/ 527168 h 913337"/>
              <a:gd name="connsiteX42" fmla="*/ 258247 w 547688"/>
              <a:gd name="connsiteY42" fmla="*/ 527886 h 913337"/>
              <a:gd name="connsiteX43" fmla="*/ 242801 w 547688"/>
              <a:gd name="connsiteY43" fmla="*/ 551844 h 913337"/>
              <a:gd name="connsiteX44" fmla="*/ 225951 w 547688"/>
              <a:gd name="connsiteY44" fmla="*/ 615231 h 913337"/>
              <a:gd name="connsiteX45" fmla="*/ 221669 w 547688"/>
              <a:gd name="connsiteY45" fmla="*/ 655036 h 913337"/>
              <a:gd name="connsiteX46" fmla="*/ 211103 w 547688"/>
              <a:gd name="connsiteY46" fmla="*/ 731306 h 913337"/>
              <a:gd name="connsiteX47" fmla="*/ 204763 w 547688"/>
              <a:gd name="connsiteY47" fmla="*/ 821036 h 913337"/>
              <a:gd name="connsiteX48" fmla="*/ 193654 w 547688"/>
              <a:gd name="connsiteY48" fmla="*/ 890352 h 913337"/>
              <a:gd name="connsiteX0" fmla="*/ 193654 w 547688"/>
              <a:gd name="connsiteY0" fmla="*/ 890352 h 913337"/>
              <a:gd name="connsiteX1" fmla="*/ 158272 w 547688"/>
              <a:gd name="connsiteY1" fmla="*/ 897307 h 913337"/>
              <a:gd name="connsiteX2" fmla="*/ 139255 w 547688"/>
              <a:gd name="connsiteY2" fmla="*/ 868146 h 913337"/>
              <a:gd name="connsiteX3" fmla="*/ 120235 w 547688"/>
              <a:gd name="connsiteY3" fmla="*/ 816550 h 913337"/>
              <a:gd name="connsiteX4" fmla="*/ 100013 w 547688"/>
              <a:gd name="connsiteY4" fmla="*/ 722285 h 913337"/>
              <a:gd name="connsiteX5" fmla="*/ 82540 w 547688"/>
              <a:gd name="connsiteY5" fmla="*/ 561571 h 913337"/>
              <a:gd name="connsiteX6" fmla="*/ 76200 w 547688"/>
              <a:gd name="connsiteY6" fmla="*/ 403198 h 913337"/>
              <a:gd name="connsiteX7" fmla="*/ 33594 w 547688"/>
              <a:gd name="connsiteY7" fmla="*/ 300598 h 913337"/>
              <a:gd name="connsiteX8" fmla="*/ 14575 w 547688"/>
              <a:gd name="connsiteY8" fmla="*/ 257976 h 913337"/>
              <a:gd name="connsiteX9" fmla="*/ 0 w 547688"/>
              <a:gd name="connsiteY9" fmla="*/ 203173 h 913337"/>
              <a:gd name="connsiteX10" fmla="*/ 1896 w 547688"/>
              <a:gd name="connsiteY10" fmla="*/ 134596 h 913337"/>
              <a:gd name="connsiteX11" fmla="*/ 14575 w 547688"/>
              <a:gd name="connsiteY11" fmla="*/ 96461 h 913337"/>
              <a:gd name="connsiteX12" fmla="*/ 46553 w 547688"/>
              <a:gd name="connsiteY12" fmla="*/ 58330 h 913337"/>
              <a:gd name="connsiteX13" fmla="*/ 109669 w 547688"/>
              <a:gd name="connsiteY13" fmla="*/ 22432 h 913337"/>
              <a:gd name="connsiteX14" fmla="*/ 166688 w 547688"/>
              <a:gd name="connsiteY14" fmla="*/ 12673 h 913337"/>
              <a:gd name="connsiteX15" fmla="*/ 225896 w 547688"/>
              <a:gd name="connsiteY15" fmla="*/ 29163 h 913337"/>
              <a:gd name="connsiteX16" fmla="*/ 285750 w 547688"/>
              <a:gd name="connsiteY16" fmla="*/ 65060 h 913337"/>
              <a:gd name="connsiteX17" fmla="*/ 327329 w 547688"/>
              <a:gd name="connsiteY17" fmla="*/ 35892 h 913337"/>
              <a:gd name="connsiteX18" fmla="*/ 348462 w 547688"/>
              <a:gd name="connsiteY18" fmla="*/ 15703 h 913337"/>
              <a:gd name="connsiteX19" fmla="*/ 381000 w 547688"/>
              <a:gd name="connsiteY19" fmla="*/ 3148 h 913337"/>
              <a:gd name="connsiteX20" fmla="*/ 411857 w 547688"/>
              <a:gd name="connsiteY20" fmla="*/ 0 h 913337"/>
              <a:gd name="connsiteX21" fmla="*/ 449895 w 547688"/>
              <a:gd name="connsiteY21" fmla="*/ 8972 h 913337"/>
              <a:gd name="connsiteX22" fmla="*/ 481593 w 547688"/>
              <a:gd name="connsiteY22" fmla="*/ 24675 h 913337"/>
              <a:gd name="connsiteX23" fmla="*/ 519113 w 547688"/>
              <a:gd name="connsiteY23" fmla="*/ 50773 h 913337"/>
              <a:gd name="connsiteX24" fmla="*/ 540763 w 547688"/>
              <a:gd name="connsiteY24" fmla="*/ 103190 h 913337"/>
              <a:gd name="connsiteX25" fmla="*/ 547688 w 547688"/>
              <a:gd name="connsiteY25" fmla="*/ 179360 h 913337"/>
              <a:gd name="connsiteX26" fmla="*/ 528084 w 547688"/>
              <a:gd name="connsiteY26" fmla="*/ 246759 h 913337"/>
              <a:gd name="connsiteX27" fmla="*/ 504838 w 547688"/>
              <a:gd name="connsiteY27" fmla="*/ 298355 h 913337"/>
              <a:gd name="connsiteX28" fmla="*/ 466725 w 547688"/>
              <a:gd name="connsiteY28" fmla="*/ 374623 h 913337"/>
              <a:gd name="connsiteX29" fmla="*/ 468914 w 547688"/>
              <a:gd name="connsiteY29" fmla="*/ 504736 h 913337"/>
              <a:gd name="connsiteX30" fmla="*/ 462575 w 547688"/>
              <a:gd name="connsiteY30" fmla="*/ 589980 h 913337"/>
              <a:gd name="connsiteX31" fmla="*/ 447675 w 547688"/>
              <a:gd name="connsiteY31" fmla="*/ 703235 h 913337"/>
              <a:gd name="connsiteX32" fmla="*/ 435102 w 547688"/>
              <a:gd name="connsiteY32" fmla="*/ 764955 h 913337"/>
              <a:gd name="connsiteX33" fmla="*/ 420310 w 547688"/>
              <a:gd name="connsiteY33" fmla="*/ 847957 h 913337"/>
              <a:gd name="connsiteX34" fmla="*/ 416084 w 547688"/>
              <a:gd name="connsiteY34" fmla="*/ 881604 h 913337"/>
              <a:gd name="connsiteX35" fmla="*/ 378351 w 547688"/>
              <a:gd name="connsiteY35" fmla="*/ 913337 h 913337"/>
              <a:gd name="connsiteX36" fmla="*/ 363254 w 547688"/>
              <a:gd name="connsiteY36" fmla="*/ 890577 h 913337"/>
              <a:gd name="connsiteX37" fmla="*/ 352425 w 547688"/>
              <a:gd name="connsiteY37" fmla="*/ 850873 h 913337"/>
              <a:gd name="connsiteX38" fmla="*/ 344235 w 547688"/>
              <a:gd name="connsiteY38" fmla="*/ 729062 h 913337"/>
              <a:gd name="connsiteX39" fmla="*/ 328613 w 547688"/>
              <a:gd name="connsiteY39" fmla="*/ 622273 h 913337"/>
              <a:gd name="connsiteX40" fmla="*/ 312537 w 547688"/>
              <a:gd name="connsiteY40" fmla="*/ 560817 h 913337"/>
              <a:gd name="connsiteX41" fmla="*/ 295632 w 547688"/>
              <a:gd name="connsiteY41" fmla="*/ 527168 h 913337"/>
              <a:gd name="connsiteX42" fmla="*/ 258247 w 547688"/>
              <a:gd name="connsiteY42" fmla="*/ 527886 h 913337"/>
              <a:gd name="connsiteX43" fmla="*/ 242801 w 547688"/>
              <a:gd name="connsiteY43" fmla="*/ 551844 h 913337"/>
              <a:gd name="connsiteX44" fmla="*/ 225951 w 547688"/>
              <a:gd name="connsiteY44" fmla="*/ 615231 h 913337"/>
              <a:gd name="connsiteX45" fmla="*/ 221669 w 547688"/>
              <a:gd name="connsiteY45" fmla="*/ 655036 h 913337"/>
              <a:gd name="connsiteX46" fmla="*/ 211103 w 547688"/>
              <a:gd name="connsiteY46" fmla="*/ 731306 h 913337"/>
              <a:gd name="connsiteX47" fmla="*/ 204763 w 547688"/>
              <a:gd name="connsiteY47" fmla="*/ 821036 h 913337"/>
              <a:gd name="connsiteX48" fmla="*/ 193654 w 547688"/>
              <a:gd name="connsiteY48" fmla="*/ 890352 h 913337"/>
              <a:gd name="connsiteX0" fmla="*/ 193654 w 547688"/>
              <a:gd name="connsiteY0" fmla="*/ 890352 h 913337"/>
              <a:gd name="connsiteX1" fmla="*/ 158272 w 547688"/>
              <a:gd name="connsiteY1" fmla="*/ 897307 h 913337"/>
              <a:gd name="connsiteX2" fmla="*/ 139255 w 547688"/>
              <a:gd name="connsiteY2" fmla="*/ 868146 h 913337"/>
              <a:gd name="connsiteX3" fmla="*/ 120235 w 547688"/>
              <a:gd name="connsiteY3" fmla="*/ 816550 h 913337"/>
              <a:gd name="connsiteX4" fmla="*/ 100013 w 547688"/>
              <a:gd name="connsiteY4" fmla="*/ 722285 h 913337"/>
              <a:gd name="connsiteX5" fmla="*/ 82540 w 547688"/>
              <a:gd name="connsiteY5" fmla="*/ 561571 h 913337"/>
              <a:gd name="connsiteX6" fmla="*/ 76200 w 547688"/>
              <a:gd name="connsiteY6" fmla="*/ 403198 h 913337"/>
              <a:gd name="connsiteX7" fmla="*/ 33594 w 547688"/>
              <a:gd name="connsiteY7" fmla="*/ 300598 h 913337"/>
              <a:gd name="connsiteX8" fmla="*/ 14575 w 547688"/>
              <a:gd name="connsiteY8" fmla="*/ 257976 h 913337"/>
              <a:gd name="connsiteX9" fmla="*/ 0 w 547688"/>
              <a:gd name="connsiteY9" fmla="*/ 203173 h 913337"/>
              <a:gd name="connsiteX10" fmla="*/ 1896 w 547688"/>
              <a:gd name="connsiteY10" fmla="*/ 134596 h 913337"/>
              <a:gd name="connsiteX11" fmla="*/ 14575 w 547688"/>
              <a:gd name="connsiteY11" fmla="*/ 96461 h 913337"/>
              <a:gd name="connsiteX12" fmla="*/ 46553 w 547688"/>
              <a:gd name="connsiteY12" fmla="*/ 58330 h 913337"/>
              <a:gd name="connsiteX13" fmla="*/ 109669 w 547688"/>
              <a:gd name="connsiteY13" fmla="*/ 22432 h 913337"/>
              <a:gd name="connsiteX14" fmla="*/ 166688 w 547688"/>
              <a:gd name="connsiteY14" fmla="*/ 12673 h 913337"/>
              <a:gd name="connsiteX15" fmla="*/ 225896 w 547688"/>
              <a:gd name="connsiteY15" fmla="*/ 29163 h 913337"/>
              <a:gd name="connsiteX16" fmla="*/ 285750 w 547688"/>
              <a:gd name="connsiteY16" fmla="*/ 65060 h 913337"/>
              <a:gd name="connsiteX17" fmla="*/ 327329 w 547688"/>
              <a:gd name="connsiteY17" fmla="*/ 35892 h 913337"/>
              <a:gd name="connsiteX18" fmla="*/ 348462 w 547688"/>
              <a:gd name="connsiteY18" fmla="*/ 15703 h 913337"/>
              <a:gd name="connsiteX19" fmla="*/ 381000 w 547688"/>
              <a:gd name="connsiteY19" fmla="*/ 3148 h 913337"/>
              <a:gd name="connsiteX20" fmla="*/ 411857 w 547688"/>
              <a:gd name="connsiteY20" fmla="*/ 0 h 913337"/>
              <a:gd name="connsiteX21" fmla="*/ 449895 w 547688"/>
              <a:gd name="connsiteY21" fmla="*/ 8972 h 913337"/>
              <a:gd name="connsiteX22" fmla="*/ 481593 w 547688"/>
              <a:gd name="connsiteY22" fmla="*/ 24675 h 913337"/>
              <a:gd name="connsiteX23" fmla="*/ 519113 w 547688"/>
              <a:gd name="connsiteY23" fmla="*/ 50773 h 913337"/>
              <a:gd name="connsiteX24" fmla="*/ 540763 w 547688"/>
              <a:gd name="connsiteY24" fmla="*/ 103190 h 913337"/>
              <a:gd name="connsiteX25" fmla="*/ 547688 w 547688"/>
              <a:gd name="connsiteY25" fmla="*/ 179360 h 913337"/>
              <a:gd name="connsiteX26" fmla="*/ 528084 w 547688"/>
              <a:gd name="connsiteY26" fmla="*/ 246759 h 913337"/>
              <a:gd name="connsiteX27" fmla="*/ 504838 w 547688"/>
              <a:gd name="connsiteY27" fmla="*/ 298355 h 913337"/>
              <a:gd name="connsiteX28" fmla="*/ 466725 w 547688"/>
              <a:gd name="connsiteY28" fmla="*/ 374623 h 913337"/>
              <a:gd name="connsiteX29" fmla="*/ 468914 w 547688"/>
              <a:gd name="connsiteY29" fmla="*/ 504736 h 913337"/>
              <a:gd name="connsiteX30" fmla="*/ 462575 w 547688"/>
              <a:gd name="connsiteY30" fmla="*/ 589980 h 913337"/>
              <a:gd name="connsiteX31" fmla="*/ 447675 w 547688"/>
              <a:gd name="connsiteY31" fmla="*/ 703235 h 913337"/>
              <a:gd name="connsiteX32" fmla="*/ 435102 w 547688"/>
              <a:gd name="connsiteY32" fmla="*/ 764955 h 913337"/>
              <a:gd name="connsiteX33" fmla="*/ 420310 w 547688"/>
              <a:gd name="connsiteY33" fmla="*/ 847957 h 913337"/>
              <a:gd name="connsiteX34" fmla="*/ 416084 w 547688"/>
              <a:gd name="connsiteY34" fmla="*/ 881604 h 913337"/>
              <a:gd name="connsiteX35" fmla="*/ 378351 w 547688"/>
              <a:gd name="connsiteY35" fmla="*/ 913337 h 913337"/>
              <a:gd name="connsiteX36" fmla="*/ 401291 w 547688"/>
              <a:gd name="connsiteY36" fmla="*/ 901794 h 913337"/>
              <a:gd name="connsiteX37" fmla="*/ 363254 w 547688"/>
              <a:gd name="connsiteY37" fmla="*/ 890577 h 913337"/>
              <a:gd name="connsiteX38" fmla="*/ 352425 w 547688"/>
              <a:gd name="connsiteY38" fmla="*/ 850873 h 913337"/>
              <a:gd name="connsiteX39" fmla="*/ 344235 w 547688"/>
              <a:gd name="connsiteY39" fmla="*/ 729062 h 913337"/>
              <a:gd name="connsiteX40" fmla="*/ 328613 w 547688"/>
              <a:gd name="connsiteY40" fmla="*/ 622273 h 913337"/>
              <a:gd name="connsiteX41" fmla="*/ 312537 w 547688"/>
              <a:gd name="connsiteY41" fmla="*/ 560817 h 913337"/>
              <a:gd name="connsiteX42" fmla="*/ 295632 w 547688"/>
              <a:gd name="connsiteY42" fmla="*/ 527168 h 913337"/>
              <a:gd name="connsiteX43" fmla="*/ 258247 w 547688"/>
              <a:gd name="connsiteY43" fmla="*/ 527886 h 913337"/>
              <a:gd name="connsiteX44" fmla="*/ 242801 w 547688"/>
              <a:gd name="connsiteY44" fmla="*/ 551844 h 913337"/>
              <a:gd name="connsiteX45" fmla="*/ 225951 w 547688"/>
              <a:gd name="connsiteY45" fmla="*/ 615231 h 913337"/>
              <a:gd name="connsiteX46" fmla="*/ 221669 w 547688"/>
              <a:gd name="connsiteY46" fmla="*/ 655036 h 913337"/>
              <a:gd name="connsiteX47" fmla="*/ 211103 w 547688"/>
              <a:gd name="connsiteY47" fmla="*/ 731306 h 913337"/>
              <a:gd name="connsiteX48" fmla="*/ 204763 w 547688"/>
              <a:gd name="connsiteY48" fmla="*/ 821036 h 913337"/>
              <a:gd name="connsiteX49" fmla="*/ 193654 w 547688"/>
              <a:gd name="connsiteY49" fmla="*/ 890352 h 913337"/>
              <a:gd name="connsiteX0" fmla="*/ 193654 w 547688"/>
              <a:gd name="connsiteY0" fmla="*/ 890352 h 913337"/>
              <a:gd name="connsiteX1" fmla="*/ 158272 w 547688"/>
              <a:gd name="connsiteY1" fmla="*/ 897307 h 913337"/>
              <a:gd name="connsiteX2" fmla="*/ 139255 w 547688"/>
              <a:gd name="connsiteY2" fmla="*/ 868146 h 913337"/>
              <a:gd name="connsiteX3" fmla="*/ 120235 w 547688"/>
              <a:gd name="connsiteY3" fmla="*/ 816550 h 913337"/>
              <a:gd name="connsiteX4" fmla="*/ 100013 w 547688"/>
              <a:gd name="connsiteY4" fmla="*/ 722285 h 913337"/>
              <a:gd name="connsiteX5" fmla="*/ 82540 w 547688"/>
              <a:gd name="connsiteY5" fmla="*/ 561571 h 913337"/>
              <a:gd name="connsiteX6" fmla="*/ 76200 w 547688"/>
              <a:gd name="connsiteY6" fmla="*/ 403198 h 913337"/>
              <a:gd name="connsiteX7" fmla="*/ 33594 w 547688"/>
              <a:gd name="connsiteY7" fmla="*/ 300598 h 913337"/>
              <a:gd name="connsiteX8" fmla="*/ 14575 w 547688"/>
              <a:gd name="connsiteY8" fmla="*/ 257976 h 913337"/>
              <a:gd name="connsiteX9" fmla="*/ 0 w 547688"/>
              <a:gd name="connsiteY9" fmla="*/ 203173 h 913337"/>
              <a:gd name="connsiteX10" fmla="*/ 1896 w 547688"/>
              <a:gd name="connsiteY10" fmla="*/ 134596 h 913337"/>
              <a:gd name="connsiteX11" fmla="*/ 14575 w 547688"/>
              <a:gd name="connsiteY11" fmla="*/ 96461 h 913337"/>
              <a:gd name="connsiteX12" fmla="*/ 46553 w 547688"/>
              <a:gd name="connsiteY12" fmla="*/ 58330 h 913337"/>
              <a:gd name="connsiteX13" fmla="*/ 109669 w 547688"/>
              <a:gd name="connsiteY13" fmla="*/ 22432 h 913337"/>
              <a:gd name="connsiteX14" fmla="*/ 166688 w 547688"/>
              <a:gd name="connsiteY14" fmla="*/ 12673 h 913337"/>
              <a:gd name="connsiteX15" fmla="*/ 225896 w 547688"/>
              <a:gd name="connsiteY15" fmla="*/ 29163 h 913337"/>
              <a:gd name="connsiteX16" fmla="*/ 285750 w 547688"/>
              <a:gd name="connsiteY16" fmla="*/ 65060 h 913337"/>
              <a:gd name="connsiteX17" fmla="*/ 327329 w 547688"/>
              <a:gd name="connsiteY17" fmla="*/ 35892 h 913337"/>
              <a:gd name="connsiteX18" fmla="*/ 348462 w 547688"/>
              <a:gd name="connsiteY18" fmla="*/ 15703 h 913337"/>
              <a:gd name="connsiteX19" fmla="*/ 381000 w 547688"/>
              <a:gd name="connsiteY19" fmla="*/ 3148 h 913337"/>
              <a:gd name="connsiteX20" fmla="*/ 411857 w 547688"/>
              <a:gd name="connsiteY20" fmla="*/ 0 h 913337"/>
              <a:gd name="connsiteX21" fmla="*/ 449895 w 547688"/>
              <a:gd name="connsiteY21" fmla="*/ 8972 h 913337"/>
              <a:gd name="connsiteX22" fmla="*/ 481593 w 547688"/>
              <a:gd name="connsiteY22" fmla="*/ 24675 h 913337"/>
              <a:gd name="connsiteX23" fmla="*/ 519113 w 547688"/>
              <a:gd name="connsiteY23" fmla="*/ 50773 h 913337"/>
              <a:gd name="connsiteX24" fmla="*/ 540763 w 547688"/>
              <a:gd name="connsiteY24" fmla="*/ 103190 h 913337"/>
              <a:gd name="connsiteX25" fmla="*/ 547688 w 547688"/>
              <a:gd name="connsiteY25" fmla="*/ 179360 h 913337"/>
              <a:gd name="connsiteX26" fmla="*/ 528084 w 547688"/>
              <a:gd name="connsiteY26" fmla="*/ 246759 h 913337"/>
              <a:gd name="connsiteX27" fmla="*/ 504838 w 547688"/>
              <a:gd name="connsiteY27" fmla="*/ 298355 h 913337"/>
              <a:gd name="connsiteX28" fmla="*/ 466725 w 547688"/>
              <a:gd name="connsiteY28" fmla="*/ 374623 h 913337"/>
              <a:gd name="connsiteX29" fmla="*/ 468914 w 547688"/>
              <a:gd name="connsiteY29" fmla="*/ 504736 h 913337"/>
              <a:gd name="connsiteX30" fmla="*/ 462575 w 547688"/>
              <a:gd name="connsiteY30" fmla="*/ 589980 h 913337"/>
              <a:gd name="connsiteX31" fmla="*/ 447675 w 547688"/>
              <a:gd name="connsiteY31" fmla="*/ 703235 h 913337"/>
              <a:gd name="connsiteX32" fmla="*/ 435102 w 547688"/>
              <a:gd name="connsiteY32" fmla="*/ 764955 h 913337"/>
              <a:gd name="connsiteX33" fmla="*/ 420310 w 547688"/>
              <a:gd name="connsiteY33" fmla="*/ 847957 h 913337"/>
              <a:gd name="connsiteX34" fmla="*/ 416084 w 547688"/>
              <a:gd name="connsiteY34" fmla="*/ 881604 h 913337"/>
              <a:gd name="connsiteX35" fmla="*/ 378351 w 547688"/>
              <a:gd name="connsiteY35" fmla="*/ 913337 h 913337"/>
              <a:gd name="connsiteX36" fmla="*/ 403404 w 547688"/>
              <a:gd name="connsiteY36" fmla="*/ 908524 h 913337"/>
              <a:gd name="connsiteX37" fmla="*/ 363254 w 547688"/>
              <a:gd name="connsiteY37" fmla="*/ 890577 h 913337"/>
              <a:gd name="connsiteX38" fmla="*/ 352425 w 547688"/>
              <a:gd name="connsiteY38" fmla="*/ 850873 h 913337"/>
              <a:gd name="connsiteX39" fmla="*/ 344235 w 547688"/>
              <a:gd name="connsiteY39" fmla="*/ 729062 h 913337"/>
              <a:gd name="connsiteX40" fmla="*/ 328613 w 547688"/>
              <a:gd name="connsiteY40" fmla="*/ 622273 h 913337"/>
              <a:gd name="connsiteX41" fmla="*/ 312537 w 547688"/>
              <a:gd name="connsiteY41" fmla="*/ 560817 h 913337"/>
              <a:gd name="connsiteX42" fmla="*/ 295632 w 547688"/>
              <a:gd name="connsiteY42" fmla="*/ 527168 h 913337"/>
              <a:gd name="connsiteX43" fmla="*/ 258247 w 547688"/>
              <a:gd name="connsiteY43" fmla="*/ 527886 h 913337"/>
              <a:gd name="connsiteX44" fmla="*/ 242801 w 547688"/>
              <a:gd name="connsiteY44" fmla="*/ 551844 h 913337"/>
              <a:gd name="connsiteX45" fmla="*/ 225951 w 547688"/>
              <a:gd name="connsiteY45" fmla="*/ 615231 h 913337"/>
              <a:gd name="connsiteX46" fmla="*/ 221669 w 547688"/>
              <a:gd name="connsiteY46" fmla="*/ 655036 h 913337"/>
              <a:gd name="connsiteX47" fmla="*/ 211103 w 547688"/>
              <a:gd name="connsiteY47" fmla="*/ 731306 h 913337"/>
              <a:gd name="connsiteX48" fmla="*/ 204763 w 547688"/>
              <a:gd name="connsiteY48" fmla="*/ 821036 h 913337"/>
              <a:gd name="connsiteX49" fmla="*/ 193654 w 547688"/>
              <a:gd name="connsiteY49" fmla="*/ 890352 h 913337"/>
              <a:gd name="connsiteX0" fmla="*/ 193654 w 547688"/>
              <a:gd name="connsiteY0" fmla="*/ 890352 h 913337"/>
              <a:gd name="connsiteX1" fmla="*/ 158272 w 547688"/>
              <a:gd name="connsiteY1" fmla="*/ 897307 h 913337"/>
              <a:gd name="connsiteX2" fmla="*/ 139255 w 547688"/>
              <a:gd name="connsiteY2" fmla="*/ 868146 h 913337"/>
              <a:gd name="connsiteX3" fmla="*/ 120235 w 547688"/>
              <a:gd name="connsiteY3" fmla="*/ 816550 h 913337"/>
              <a:gd name="connsiteX4" fmla="*/ 100013 w 547688"/>
              <a:gd name="connsiteY4" fmla="*/ 722285 h 913337"/>
              <a:gd name="connsiteX5" fmla="*/ 82540 w 547688"/>
              <a:gd name="connsiteY5" fmla="*/ 561571 h 913337"/>
              <a:gd name="connsiteX6" fmla="*/ 76200 w 547688"/>
              <a:gd name="connsiteY6" fmla="*/ 403198 h 913337"/>
              <a:gd name="connsiteX7" fmla="*/ 33594 w 547688"/>
              <a:gd name="connsiteY7" fmla="*/ 300598 h 913337"/>
              <a:gd name="connsiteX8" fmla="*/ 14575 w 547688"/>
              <a:gd name="connsiteY8" fmla="*/ 257976 h 913337"/>
              <a:gd name="connsiteX9" fmla="*/ 0 w 547688"/>
              <a:gd name="connsiteY9" fmla="*/ 203173 h 913337"/>
              <a:gd name="connsiteX10" fmla="*/ 1896 w 547688"/>
              <a:gd name="connsiteY10" fmla="*/ 134596 h 913337"/>
              <a:gd name="connsiteX11" fmla="*/ 14575 w 547688"/>
              <a:gd name="connsiteY11" fmla="*/ 96461 h 913337"/>
              <a:gd name="connsiteX12" fmla="*/ 46553 w 547688"/>
              <a:gd name="connsiteY12" fmla="*/ 58330 h 913337"/>
              <a:gd name="connsiteX13" fmla="*/ 109669 w 547688"/>
              <a:gd name="connsiteY13" fmla="*/ 22432 h 913337"/>
              <a:gd name="connsiteX14" fmla="*/ 166688 w 547688"/>
              <a:gd name="connsiteY14" fmla="*/ 12673 h 913337"/>
              <a:gd name="connsiteX15" fmla="*/ 225896 w 547688"/>
              <a:gd name="connsiteY15" fmla="*/ 29163 h 913337"/>
              <a:gd name="connsiteX16" fmla="*/ 285750 w 547688"/>
              <a:gd name="connsiteY16" fmla="*/ 65060 h 913337"/>
              <a:gd name="connsiteX17" fmla="*/ 327329 w 547688"/>
              <a:gd name="connsiteY17" fmla="*/ 35892 h 913337"/>
              <a:gd name="connsiteX18" fmla="*/ 348462 w 547688"/>
              <a:gd name="connsiteY18" fmla="*/ 15703 h 913337"/>
              <a:gd name="connsiteX19" fmla="*/ 381000 w 547688"/>
              <a:gd name="connsiteY19" fmla="*/ 3148 h 913337"/>
              <a:gd name="connsiteX20" fmla="*/ 411857 w 547688"/>
              <a:gd name="connsiteY20" fmla="*/ 0 h 913337"/>
              <a:gd name="connsiteX21" fmla="*/ 449895 w 547688"/>
              <a:gd name="connsiteY21" fmla="*/ 8972 h 913337"/>
              <a:gd name="connsiteX22" fmla="*/ 481593 w 547688"/>
              <a:gd name="connsiteY22" fmla="*/ 24675 h 913337"/>
              <a:gd name="connsiteX23" fmla="*/ 519113 w 547688"/>
              <a:gd name="connsiteY23" fmla="*/ 50773 h 913337"/>
              <a:gd name="connsiteX24" fmla="*/ 540763 w 547688"/>
              <a:gd name="connsiteY24" fmla="*/ 103190 h 913337"/>
              <a:gd name="connsiteX25" fmla="*/ 547688 w 547688"/>
              <a:gd name="connsiteY25" fmla="*/ 179360 h 913337"/>
              <a:gd name="connsiteX26" fmla="*/ 528084 w 547688"/>
              <a:gd name="connsiteY26" fmla="*/ 246759 h 913337"/>
              <a:gd name="connsiteX27" fmla="*/ 504838 w 547688"/>
              <a:gd name="connsiteY27" fmla="*/ 298355 h 913337"/>
              <a:gd name="connsiteX28" fmla="*/ 466725 w 547688"/>
              <a:gd name="connsiteY28" fmla="*/ 374623 h 913337"/>
              <a:gd name="connsiteX29" fmla="*/ 468914 w 547688"/>
              <a:gd name="connsiteY29" fmla="*/ 504736 h 913337"/>
              <a:gd name="connsiteX30" fmla="*/ 462575 w 547688"/>
              <a:gd name="connsiteY30" fmla="*/ 589980 h 913337"/>
              <a:gd name="connsiteX31" fmla="*/ 447675 w 547688"/>
              <a:gd name="connsiteY31" fmla="*/ 703235 h 913337"/>
              <a:gd name="connsiteX32" fmla="*/ 435102 w 547688"/>
              <a:gd name="connsiteY32" fmla="*/ 764955 h 913337"/>
              <a:gd name="connsiteX33" fmla="*/ 420310 w 547688"/>
              <a:gd name="connsiteY33" fmla="*/ 847957 h 913337"/>
              <a:gd name="connsiteX34" fmla="*/ 416084 w 547688"/>
              <a:gd name="connsiteY34" fmla="*/ 881604 h 913337"/>
              <a:gd name="connsiteX35" fmla="*/ 378351 w 547688"/>
              <a:gd name="connsiteY35" fmla="*/ 913337 h 913337"/>
              <a:gd name="connsiteX36" fmla="*/ 378045 w 547688"/>
              <a:gd name="connsiteY36" fmla="*/ 892821 h 913337"/>
              <a:gd name="connsiteX37" fmla="*/ 363254 w 547688"/>
              <a:gd name="connsiteY37" fmla="*/ 890577 h 913337"/>
              <a:gd name="connsiteX38" fmla="*/ 352425 w 547688"/>
              <a:gd name="connsiteY38" fmla="*/ 850873 h 913337"/>
              <a:gd name="connsiteX39" fmla="*/ 344235 w 547688"/>
              <a:gd name="connsiteY39" fmla="*/ 729062 h 913337"/>
              <a:gd name="connsiteX40" fmla="*/ 328613 w 547688"/>
              <a:gd name="connsiteY40" fmla="*/ 622273 h 913337"/>
              <a:gd name="connsiteX41" fmla="*/ 312537 w 547688"/>
              <a:gd name="connsiteY41" fmla="*/ 560817 h 913337"/>
              <a:gd name="connsiteX42" fmla="*/ 295632 w 547688"/>
              <a:gd name="connsiteY42" fmla="*/ 527168 h 913337"/>
              <a:gd name="connsiteX43" fmla="*/ 258247 w 547688"/>
              <a:gd name="connsiteY43" fmla="*/ 527886 h 913337"/>
              <a:gd name="connsiteX44" fmla="*/ 242801 w 547688"/>
              <a:gd name="connsiteY44" fmla="*/ 551844 h 913337"/>
              <a:gd name="connsiteX45" fmla="*/ 225951 w 547688"/>
              <a:gd name="connsiteY45" fmla="*/ 615231 h 913337"/>
              <a:gd name="connsiteX46" fmla="*/ 221669 w 547688"/>
              <a:gd name="connsiteY46" fmla="*/ 655036 h 913337"/>
              <a:gd name="connsiteX47" fmla="*/ 211103 w 547688"/>
              <a:gd name="connsiteY47" fmla="*/ 731306 h 913337"/>
              <a:gd name="connsiteX48" fmla="*/ 204763 w 547688"/>
              <a:gd name="connsiteY48" fmla="*/ 821036 h 913337"/>
              <a:gd name="connsiteX49" fmla="*/ 193654 w 547688"/>
              <a:gd name="connsiteY49" fmla="*/ 890352 h 913337"/>
              <a:gd name="connsiteX0" fmla="*/ 193654 w 547688"/>
              <a:gd name="connsiteY0" fmla="*/ 890352 h 908850"/>
              <a:gd name="connsiteX1" fmla="*/ 158272 w 547688"/>
              <a:gd name="connsiteY1" fmla="*/ 897307 h 908850"/>
              <a:gd name="connsiteX2" fmla="*/ 139255 w 547688"/>
              <a:gd name="connsiteY2" fmla="*/ 868146 h 908850"/>
              <a:gd name="connsiteX3" fmla="*/ 120235 w 547688"/>
              <a:gd name="connsiteY3" fmla="*/ 816550 h 908850"/>
              <a:gd name="connsiteX4" fmla="*/ 100013 w 547688"/>
              <a:gd name="connsiteY4" fmla="*/ 722285 h 908850"/>
              <a:gd name="connsiteX5" fmla="*/ 82540 w 547688"/>
              <a:gd name="connsiteY5" fmla="*/ 561571 h 908850"/>
              <a:gd name="connsiteX6" fmla="*/ 76200 w 547688"/>
              <a:gd name="connsiteY6" fmla="*/ 403198 h 908850"/>
              <a:gd name="connsiteX7" fmla="*/ 33594 w 547688"/>
              <a:gd name="connsiteY7" fmla="*/ 300598 h 908850"/>
              <a:gd name="connsiteX8" fmla="*/ 14575 w 547688"/>
              <a:gd name="connsiteY8" fmla="*/ 257976 h 908850"/>
              <a:gd name="connsiteX9" fmla="*/ 0 w 547688"/>
              <a:gd name="connsiteY9" fmla="*/ 203173 h 908850"/>
              <a:gd name="connsiteX10" fmla="*/ 1896 w 547688"/>
              <a:gd name="connsiteY10" fmla="*/ 134596 h 908850"/>
              <a:gd name="connsiteX11" fmla="*/ 14575 w 547688"/>
              <a:gd name="connsiteY11" fmla="*/ 96461 h 908850"/>
              <a:gd name="connsiteX12" fmla="*/ 46553 w 547688"/>
              <a:gd name="connsiteY12" fmla="*/ 58330 h 908850"/>
              <a:gd name="connsiteX13" fmla="*/ 109669 w 547688"/>
              <a:gd name="connsiteY13" fmla="*/ 22432 h 908850"/>
              <a:gd name="connsiteX14" fmla="*/ 166688 w 547688"/>
              <a:gd name="connsiteY14" fmla="*/ 12673 h 908850"/>
              <a:gd name="connsiteX15" fmla="*/ 225896 w 547688"/>
              <a:gd name="connsiteY15" fmla="*/ 29163 h 908850"/>
              <a:gd name="connsiteX16" fmla="*/ 285750 w 547688"/>
              <a:gd name="connsiteY16" fmla="*/ 65060 h 908850"/>
              <a:gd name="connsiteX17" fmla="*/ 327329 w 547688"/>
              <a:gd name="connsiteY17" fmla="*/ 35892 h 908850"/>
              <a:gd name="connsiteX18" fmla="*/ 348462 w 547688"/>
              <a:gd name="connsiteY18" fmla="*/ 15703 h 908850"/>
              <a:gd name="connsiteX19" fmla="*/ 381000 w 547688"/>
              <a:gd name="connsiteY19" fmla="*/ 3148 h 908850"/>
              <a:gd name="connsiteX20" fmla="*/ 411857 w 547688"/>
              <a:gd name="connsiteY20" fmla="*/ 0 h 908850"/>
              <a:gd name="connsiteX21" fmla="*/ 449895 w 547688"/>
              <a:gd name="connsiteY21" fmla="*/ 8972 h 908850"/>
              <a:gd name="connsiteX22" fmla="*/ 481593 w 547688"/>
              <a:gd name="connsiteY22" fmla="*/ 24675 h 908850"/>
              <a:gd name="connsiteX23" fmla="*/ 519113 w 547688"/>
              <a:gd name="connsiteY23" fmla="*/ 50773 h 908850"/>
              <a:gd name="connsiteX24" fmla="*/ 540763 w 547688"/>
              <a:gd name="connsiteY24" fmla="*/ 103190 h 908850"/>
              <a:gd name="connsiteX25" fmla="*/ 547688 w 547688"/>
              <a:gd name="connsiteY25" fmla="*/ 179360 h 908850"/>
              <a:gd name="connsiteX26" fmla="*/ 528084 w 547688"/>
              <a:gd name="connsiteY26" fmla="*/ 246759 h 908850"/>
              <a:gd name="connsiteX27" fmla="*/ 504838 w 547688"/>
              <a:gd name="connsiteY27" fmla="*/ 298355 h 908850"/>
              <a:gd name="connsiteX28" fmla="*/ 466725 w 547688"/>
              <a:gd name="connsiteY28" fmla="*/ 374623 h 908850"/>
              <a:gd name="connsiteX29" fmla="*/ 468914 w 547688"/>
              <a:gd name="connsiteY29" fmla="*/ 504736 h 908850"/>
              <a:gd name="connsiteX30" fmla="*/ 462575 w 547688"/>
              <a:gd name="connsiteY30" fmla="*/ 589980 h 908850"/>
              <a:gd name="connsiteX31" fmla="*/ 447675 w 547688"/>
              <a:gd name="connsiteY31" fmla="*/ 703235 h 908850"/>
              <a:gd name="connsiteX32" fmla="*/ 435102 w 547688"/>
              <a:gd name="connsiteY32" fmla="*/ 764955 h 908850"/>
              <a:gd name="connsiteX33" fmla="*/ 420310 w 547688"/>
              <a:gd name="connsiteY33" fmla="*/ 847957 h 908850"/>
              <a:gd name="connsiteX34" fmla="*/ 416084 w 547688"/>
              <a:gd name="connsiteY34" fmla="*/ 881604 h 908850"/>
              <a:gd name="connsiteX35" fmla="*/ 405823 w 547688"/>
              <a:gd name="connsiteY35" fmla="*/ 908850 h 908850"/>
              <a:gd name="connsiteX36" fmla="*/ 378045 w 547688"/>
              <a:gd name="connsiteY36" fmla="*/ 892821 h 908850"/>
              <a:gd name="connsiteX37" fmla="*/ 363254 w 547688"/>
              <a:gd name="connsiteY37" fmla="*/ 890577 h 908850"/>
              <a:gd name="connsiteX38" fmla="*/ 352425 w 547688"/>
              <a:gd name="connsiteY38" fmla="*/ 850873 h 908850"/>
              <a:gd name="connsiteX39" fmla="*/ 344235 w 547688"/>
              <a:gd name="connsiteY39" fmla="*/ 729062 h 908850"/>
              <a:gd name="connsiteX40" fmla="*/ 328613 w 547688"/>
              <a:gd name="connsiteY40" fmla="*/ 622273 h 908850"/>
              <a:gd name="connsiteX41" fmla="*/ 312537 w 547688"/>
              <a:gd name="connsiteY41" fmla="*/ 560817 h 908850"/>
              <a:gd name="connsiteX42" fmla="*/ 295632 w 547688"/>
              <a:gd name="connsiteY42" fmla="*/ 527168 h 908850"/>
              <a:gd name="connsiteX43" fmla="*/ 258247 w 547688"/>
              <a:gd name="connsiteY43" fmla="*/ 527886 h 908850"/>
              <a:gd name="connsiteX44" fmla="*/ 242801 w 547688"/>
              <a:gd name="connsiteY44" fmla="*/ 551844 h 908850"/>
              <a:gd name="connsiteX45" fmla="*/ 225951 w 547688"/>
              <a:gd name="connsiteY45" fmla="*/ 615231 h 908850"/>
              <a:gd name="connsiteX46" fmla="*/ 221669 w 547688"/>
              <a:gd name="connsiteY46" fmla="*/ 655036 h 908850"/>
              <a:gd name="connsiteX47" fmla="*/ 211103 w 547688"/>
              <a:gd name="connsiteY47" fmla="*/ 731306 h 908850"/>
              <a:gd name="connsiteX48" fmla="*/ 204763 w 547688"/>
              <a:gd name="connsiteY48" fmla="*/ 821036 h 908850"/>
              <a:gd name="connsiteX49" fmla="*/ 193654 w 547688"/>
              <a:gd name="connsiteY49" fmla="*/ 890352 h 908850"/>
              <a:gd name="connsiteX0" fmla="*/ 193654 w 547688"/>
              <a:gd name="connsiteY0" fmla="*/ 890352 h 908850"/>
              <a:gd name="connsiteX1" fmla="*/ 158272 w 547688"/>
              <a:gd name="connsiteY1" fmla="*/ 897307 h 908850"/>
              <a:gd name="connsiteX2" fmla="*/ 139255 w 547688"/>
              <a:gd name="connsiteY2" fmla="*/ 868146 h 908850"/>
              <a:gd name="connsiteX3" fmla="*/ 120235 w 547688"/>
              <a:gd name="connsiteY3" fmla="*/ 816550 h 908850"/>
              <a:gd name="connsiteX4" fmla="*/ 100013 w 547688"/>
              <a:gd name="connsiteY4" fmla="*/ 722285 h 908850"/>
              <a:gd name="connsiteX5" fmla="*/ 82540 w 547688"/>
              <a:gd name="connsiteY5" fmla="*/ 561571 h 908850"/>
              <a:gd name="connsiteX6" fmla="*/ 76200 w 547688"/>
              <a:gd name="connsiteY6" fmla="*/ 403198 h 908850"/>
              <a:gd name="connsiteX7" fmla="*/ 33594 w 547688"/>
              <a:gd name="connsiteY7" fmla="*/ 300598 h 908850"/>
              <a:gd name="connsiteX8" fmla="*/ 14575 w 547688"/>
              <a:gd name="connsiteY8" fmla="*/ 257976 h 908850"/>
              <a:gd name="connsiteX9" fmla="*/ 0 w 547688"/>
              <a:gd name="connsiteY9" fmla="*/ 203173 h 908850"/>
              <a:gd name="connsiteX10" fmla="*/ 1896 w 547688"/>
              <a:gd name="connsiteY10" fmla="*/ 134596 h 908850"/>
              <a:gd name="connsiteX11" fmla="*/ 14575 w 547688"/>
              <a:gd name="connsiteY11" fmla="*/ 96461 h 908850"/>
              <a:gd name="connsiteX12" fmla="*/ 46553 w 547688"/>
              <a:gd name="connsiteY12" fmla="*/ 58330 h 908850"/>
              <a:gd name="connsiteX13" fmla="*/ 109669 w 547688"/>
              <a:gd name="connsiteY13" fmla="*/ 22432 h 908850"/>
              <a:gd name="connsiteX14" fmla="*/ 166688 w 547688"/>
              <a:gd name="connsiteY14" fmla="*/ 12673 h 908850"/>
              <a:gd name="connsiteX15" fmla="*/ 225896 w 547688"/>
              <a:gd name="connsiteY15" fmla="*/ 29163 h 908850"/>
              <a:gd name="connsiteX16" fmla="*/ 285750 w 547688"/>
              <a:gd name="connsiteY16" fmla="*/ 65060 h 908850"/>
              <a:gd name="connsiteX17" fmla="*/ 327329 w 547688"/>
              <a:gd name="connsiteY17" fmla="*/ 35892 h 908850"/>
              <a:gd name="connsiteX18" fmla="*/ 348462 w 547688"/>
              <a:gd name="connsiteY18" fmla="*/ 15703 h 908850"/>
              <a:gd name="connsiteX19" fmla="*/ 381000 w 547688"/>
              <a:gd name="connsiteY19" fmla="*/ 3148 h 908850"/>
              <a:gd name="connsiteX20" fmla="*/ 411857 w 547688"/>
              <a:gd name="connsiteY20" fmla="*/ 0 h 908850"/>
              <a:gd name="connsiteX21" fmla="*/ 449895 w 547688"/>
              <a:gd name="connsiteY21" fmla="*/ 8972 h 908850"/>
              <a:gd name="connsiteX22" fmla="*/ 481593 w 547688"/>
              <a:gd name="connsiteY22" fmla="*/ 24675 h 908850"/>
              <a:gd name="connsiteX23" fmla="*/ 519113 w 547688"/>
              <a:gd name="connsiteY23" fmla="*/ 50773 h 908850"/>
              <a:gd name="connsiteX24" fmla="*/ 540763 w 547688"/>
              <a:gd name="connsiteY24" fmla="*/ 103190 h 908850"/>
              <a:gd name="connsiteX25" fmla="*/ 547688 w 547688"/>
              <a:gd name="connsiteY25" fmla="*/ 179360 h 908850"/>
              <a:gd name="connsiteX26" fmla="*/ 528084 w 547688"/>
              <a:gd name="connsiteY26" fmla="*/ 246759 h 908850"/>
              <a:gd name="connsiteX27" fmla="*/ 504838 w 547688"/>
              <a:gd name="connsiteY27" fmla="*/ 298355 h 908850"/>
              <a:gd name="connsiteX28" fmla="*/ 466725 w 547688"/>
              <a:gd name="connsiteY28" fmla="*/ 374623 h 908850"/>
              <a:gd name="connsiteX29" fmla="*/ 468914 w 547688"/>
              <a:gd name="connsiteY29" fmla="*/ 504736 h 908850"/>
              <a:gd name="connsiteX30" fmla="*/ 462575 w 547688"/>
              <a:gd name="connsiteY30" fmla="*/ 589980 h 908850"/>
              <a:gd name="connsiteX31" fmla="*/ 447675 w 547688"/>
              <a:gd name="connsiteY31" fmla="*/ 703235 h 908850"/>
              <a:gd name="connsiteX32" fmla="*/ 435102 w 547688"/>
              <a:gd name="connsiteY32" fmla="*/ 764955 h 908850"/>
              <a:gd name="connsiteX33" fmla="*/ 420310 w 547688"/>
              <a:gd name="connsiteY33" fmla="*/ 847957 h 908850"/>
              <a:gd name="connsiteX34" fmla="*/ 416084 w 547688"/>
              <a:gd name="connsiteY34" fmla="*/ 881604 h 908850"/>
              <a:gd name="connsiteX35" fmla="*/ 405823 w 547688"/>
              <a:gd name="connsiteY35" fmla="*/ 908850 h 908850"/>
              <a:gd name="connsiteX36" fmla="*/ 375932 w 547688"/>
              <a:gd name="connsiteY36" fmla="*/ 904037 h 908850"/>
              <a:gd name="connsiteX37" fmla="*/ 363254 w 547688"/>
              <a:gd name="connsiteY37" fmla="*/ 890577 h 908850"/>
              <a:gd name="connsiteX38" fmla="*/ 352425 w 547688"/>
              <a:gd name="connsiteY38" fmla="*/ 850873 h 908850"/>
              <a:gd name="connsiteX39" fmla="*/ 344235 w 547688"/>
              <a:gd name="connsiteY39" fmla="*/ 729062 h 908850"/>
              <a:gd name="connsiteX40" fmla="*/ 328613 w 547688"/>
              <a:gd name="connsiteY40" fmla="*/ 622273 h 908850"/>
              <a:gd name="connsiteX41" fmla="*/ 312537 w 547688"/>
              <a:gd name="connsiteY41" fmla="*/ 560817 h 908850"/>
              <a:gd name="connsiteX42" fmla="*/ 295632 w 547688"/>
              <a:gd name="connsiteY42" fmla="*/ 527168 h 908850"/>
              <a:gd name="connsiteX43" fmla="*/ 258247 w 547688"/>
              <a:gd name="connsiteY43" fmla="*/ 527886 h 908850"/>
              <a:gd name="connsiteX44" fmla="*/ 242801 w 547688"/>
              <a:gd name="connsiteY44" fmla="*/ 551844 h 908850"/>
              <a:gd name="connsiteX45" fmla="*/ 225951 w 547688"/>
              <a:gd name="connsiteY45" fmla="*/ 615231 h 908850"/>
              <a:gd name="connsiteX46" fmla="*/ 221669 w 547688"/>
              <a:gd name="connsiteY46" fmla="*/ 655036 h 908850"/>
              <a:gd name="connsiteX47" fmla="*/ 211103 w 547688"/>
              <a:gd name="connsiteY47" fmla="*/ 731306 h 908850"/>
              <a:gd name="connsiteX48" fmla="*/ 204763 w 547688"/>
              <a:gd name="connsiteY48" fmla="*/ 821036 h 908850"/>
              <a:gd name="connsiteX49" fmla="*/ 193654 w 547688"/>
              <a:gd name="connsiteY49" fmla="*/ 890352 h 908850"/>
              <a:gd name="connsiteX0" fmla="*/ 193654 w 547688"/>
              <a:gd name="connsiteY0" fmla="*/ 890352 h 906607"/>
              <a:gd name="connsiteX1" fmla="*/ 158272 w 547688"/>
              <a:gd name="connsiteY1" fmla="*/ 897307 h 906607"/>
              <a:gd name="connsiteX2" fmla="*/ 139255 w 547688"/>
              <a:gd name="connsiteY2" fmla="*/ 868146 h 906607"/>
              <a:gd name="connsiteX3" fmla="*/ 120235 w 547688"/>
              <a:gd name="connsiteY3" fmla="*/ 816550 h 906607"/>
              <a:gd name="connsiteX4" fmla="*/ 100013 w 547688"/>
              <a:gd name="connsiteY4" fmla="*/ 722285 h 906607"/>
              <a:gd name="connsiteX5" fmla="*/ 82540 w 547688"/>
              <a:gd name="connsiteY5" fmla="*/ 561571 h 906607"/>
              <a:gd name="connsiteX6" fmla="*/ 76200 w 547688"/>
              <a:gd name="connsiteY6" fmla="*/ 403198 h 906607"/>
              <a:gd name="connsiteX7" fmla="*/ 33594 w 547688"/>
              <a:gd name="connsiteY7" fmla="*/ 300598 h 906607"/>
              <a:gd name="connsiteX8" fmla="*/ 14575 w 547688"/>
              <a:gd name="connsiteY8" fmla="*/ 257976 h 906607"/>
              <a:gd name="connsiteX9" fmla="*/ 0 w 547688"/>
              <a:gd name="connsiteY9" fmla="*/ 203173 h 906607"/>
              <a:gd name="connsiteX10" fmla="*/ 1896 w 547688"/>
              <a:gd name="connsiteY10" fmla="*/ 134596 h 906607"/>
              <a:gd name="connsiteX11" fmla="*/ 14575 w 547688"/>
              <a:gd name="connsiteY11" fmla="*/ 96461 h 906607"/>
              <a:gd name="connsiteX12" fmla="*/ 46553 w 547688"/>
              <a:gd name="connsiteY12" fmla="*/ 58330 h 906607"/>
              <a:gd name="connsiteX13" fmla="*/ 109669 w 547688"/>
              <a:gd name="connsiteY13" fmla="*/ 22432 h 906607"/>
              <a:gd name="connsiteX14" fmla="*/ 166688 w 547688"/>
              <a:gd name="connsiteY14" fmla="*/ 12673 h 906607"/>
              <a:gd name="connsiteX15" fmla="*/ 225896 w 547688"/>
              <a:gd name="connsiteY15" fmla="*/ 29163 h 906607"/>
              <a:gd name="connsiteX16" fmla="*/ 285750 w 547688"/>
              <a:gd name="connsiteY16" fmla="*/ 65060 h 906607"/>
              <a:gd name="connsiteX17" fmla="*/ 327329 w 547688"/>
              <a:gd name="connsiteY17" fmla="*/ 35892 h 906607"/>
              <a:gd name="connsiteX18" fmla="*/ 348462 w 547688"/>
              <a:gd name="connsiteY18" fmla="*/ 15703 h 906607"/>
              <a:gd name="connsiteX19" fmla="*/ 381000 w 547688"/>
              <a:gd name="connsiteY19" fmla="*/ 3148 h 906607"/>
              <a:gd name="connsiteX20" fmla="*/ 411857 w 547688"/>
              <a:gd name="connsiteY20" fmla="*/ 0 h 906607"/>
              <a:gd name="connsiteX21" fmla="*/ 449895 w 547688"/>
              <a:gd name="connsiteY21" fmla="*/ 8972 h 906607"/>
              <a:gd name="connsiteX22" fmla="*/ 481593 w 547688"/>
              <a:gd name="connsiteY22" fmla="*/ 24675 h 906607"/>
              <a:gd name="connsiteX23" fmla="*/ 519113 w 547688"/>
              <a:gd name="connsiteY23" fmla="*/ 50773 h 906607"/>
              <a:gd name="connsiteX24" fmla="*/ 540763 w 547688"/>
              <a:gd name="connsiteY24" fmla="*/ 103190 h 906607"/>
              <a:gd name="connsiteX25" fmla="*/ 547688 w 547688"/>
              <a:gd name="connsiteY25" fmla="*/ 179360 h 906607"/>
              <a:gd name="connsiteX26" fmla="*/ 528084 w 547688"/>
              <a:gd name="connsiteY26" fmla="*/ 246759 h 906607"/>
              <a:gd name="connsiteX27" fmla="*/ 504838 w 547688"/>
              <a:gd name="connsiteY27" fmla="*/ 298355 h 906607"/>
              <a:gd name="connsiteX28" fmla="*/ 466725 w 547688"/>
              <a:gd name="connsiteY28" fmla="*/ 374623 h 906607"/>
              <a:gd name="connsiteX29" fmla="*/ 468914 w 547688"/>
              <a:gd name="connsiteY29" fmla="*/ 504736 h 906607"/>
              <a:gd name="connsiteX30" fmla="*/ 462575 w 547688"/>
              <a:gd name="connsiteY30" fmla="*/ 589980 h 906607"/>
              <a:gd name="connsiteX31" fmla="*/ 447675 w 547688"/>
              <a:gd name="connsiteY31" fmla="*/ 703235 h 906607"/>
              <a:gd name="connsiteX32" fmla="*/ 435102 w 547688"/>
              <a:gd name="connsiteY32" fmla="*/ 764955 h 906607"/>
              <a:gd name="connsiteX33" fmla="*/ 420310 w 547688"/>
              <a:gd name="connsiteY33" fmla="*/ 847957 h 906607"/>
              <a:gd name="connsiteX34" fmla="*/ 416084 w 547688"/>
              <a:gd name="connsiteY34" fmla="*/ 881604 h 906607"/>
              <a:gd name="connsiteX35" fmla="*/ 395257 w 547688"/>
              <a:gd name="connsiteY35" fmla="*/ 906607 h 906607"/>
              <a:gd name="connsiteX36" fmla="*/ 375932 w 547688"/>
              <a:gd name="connsiteY36" fmla="*/ 904037 h 906607"/>
              <a:gd name="connsiteX37" fmla="*/ 363254 w 547688"/>
              <a:gd name="connsiteY37" fmla="*/ 890577 h 906607"/>
              <a:gd name="connsiteX38" fmla="*/ 352425 w 547688"/>
              <a:gd name="connsiteY38" fmla="*/ 850873 h 906607"/>
              <a:gd name="connsiteX39" fmla="*/ 344235 w 547688"/>
              <a:gd name="connsiteY39" fmla="*/ 729062 h 906607"/>
              <a:gd name="connsiteX40" fmla="*/ 328613 w 547688"/>
              <a:gd name="connsiteY40" fmla="*/ 622273 h 906607"/>
              <a:gd name="connsiteX41" fmla="*/ 312537 w 547688"/>
              <a:gd name="connsiteY41" fmla="*/ 560817 h 906607"/>
              <a:gd name="connsiteX42" fmla="*/ 295632 w 547688"/>
              <a:gd name="connsiteY42" fmla="*/ 527168 h 906607"/>
              <a:gd name="connsiteX43" fmla="*/ 258247 w 547688"/>
              <a:gd name="connsiteY43" fmla="*/ 527886 h 906607"/>
              <a:gd name="connsiteX44" fmla="*/ 242801 w 547688"/>
              <a:gd name="connsiteY44" fmla="*/ 551844 h 906607"/>
              <a:gd name="connsiteX45" fmla="*/ 225951 w 547688"/>
              <a:gd name="connsiteY45" fmla="*/ 615231 h 906607"/>
              <a:gd name="connsiteX46" fmla="*/ 221669 w 547688"/>
              <a:gd name="connsiteY46" fmla="*/ 655036 h 906607"/>
              <a:gd name="connsiteX47" fmla="*/ 211103 w 547688"/>
              <a:gd name="connsiteY47" fmla="*/ 731306 h 906607"/>
              <a:gd name="connsiteX48" fmla="*/ 204763 w 547688"/>
              <a:gd name="connsiteY48" fmla="*/ 821036 h 906607"/>
              <a:gd name="connsiteX49" fmla="*/ 193654 w 547688"/>
              <a:gd name="connsiteY49" fmla="*/ 890352 h 906607"/>
              <a:gd name="connsiteX0" fmla="*/ 193654 w 547688"/>
              <a:gd name="connsiteY0" fmla="*/ 890352 h 906607"/>
              <a:gd name="connsiteX1" fmla="*/ 158272 w 547688"/>
              <a:gd name="connsiteY1" fmla="*/ 897307 h 906607"/>
              <a:gd name="connsiteX2" fmla="*/ 139255 w 547688"/>
              <a:gd name="connsiteY2" fmla="*/ 868146 h 906607"/>
              <a:gd name="connsiteX3" fmla="*/ 120235 w 547688"/>
              <a:gd name="connsiteY3" fmla="*/ 816550 h 906607"/>
              <a:gd name="connsiteX4" fmla="*/ 100013 w 547688"/>
              <a:gd name="connsiteY4" fmla="*/ 722285 h 906607"/>
              <a:gd name="connsiteX5" fmla="*/ 82540 w 547688"/>
              <a:gd name="connsiteY5" fmla="*/ 561571 h 906607"/>
              <a:gd name="connsiteX6" fmla="*/ 76200 w 547688"/>
              <a:gd name="connsiteY6" fmla="*/ 403198 h 906607"/>
              <a:gd name="connsiteX7" fmla="*/ 33594 w 547688"/>
              <a:gd name="connsiteY7" fmla="*/ 300598 h 906607"/>
              <a:gd name="connsiteX8" fmla="*/ 14575 w 547688"/>
              <a:gd name="connsiteY8" fmla="*/ 257976 h 906607"/>
              <a:gd name="connsiteX9" fmla="*/ 0 w 547688"/>
              <a:gd name="connsiteY9" fmla="*/ 203173 h 906607"/>
              <a:gd name="connsiteX10" fmla="*/ 1896 w 547688"/>
              <a:gd name="connsiteY10" fmla="*/ 134596 h 906607"/>
              <a:gd name="connsiteX11" fmla="*/ 14575 w 547688"/>
              <a:gd name="connsiteY11" fmla="*/ 96461 h 906607"/>
              <a:gd name="connsiteX12" fmla="*/ 46553 w 547688"/>
              <a:gd name="connsiteY12" fmla="*/ 58330 h 906607"/>
              <a:gd name="connsiteX13" fmla="*/ 109669 w 547688"/>
              <a:gd name="connsiteY13" fmla="*/ 22432 h 906607"/>
              <a:gd name="connsiteX14" fmla="*/ 166688 w 547688"/>
              <a:gd name="connsiteY14" fmla="*/ 12673 h 906607"/>
              <a:gd name="connsiteX15" fmla="*/ 225896 w 547688"/>
              <a:gd name="connsiteY15" fmla="*/ 29163 h 906607"/>
              <a:gd name="connsiteX16" fmla="*/ 285750 w 547688"/>
              <a:gd name="connsiteY16" fmla="*/ 65060 h 906607"/>
              <a:gd name="connsiteX17" fmla="*/ 327329 w 547688"/>
              <a:gd name="connsiteY17" fmla="*/ 35892 h 906607"/>
              <a:gd name="connsiteX18" fmla="*/ 348462 w 547688"/>
              <a:gd name="connsiteY18" fmla="*/ 15703 h 906607"/>
              <a:gd name="connsiteX19" fmla="*/ 381000 w 547688"/>
              <a:gd name="connsiteY19" fmla="*/ 3148 h 906607"/>
              <a:gd name="connsiteX20" fmla="*/ 411857 w 547688"/>
              <a:gd name="connsiteY20" fmla="*/ 0 h 906607"/>
              <a:gd name="connsiteX21" fmla="*/ 449895 w 547688"/>
              <a:gd name="connsiteY21" fmla="*/ 8972 h 906607"/>
              <a:gd name="connsiteX22" fmla="*/ 481593 w 547688"/>
              <a:gd name="connsiteY22" fmla="*/ 24675 h 906607"/>
              <a:gd name="connsiteX23" fmla="*/ 519113 w 547688"/>
              <a:gd name="connsiteY23" fmla="*/ 50773 h 906607"/>
              <a:gd name="connsiteX24" fmla="*/ 540763 w 547688"/>
              <a:gd name="connsiteY24" fmla="*/ 103190 h 906607"/>
              <a:gd name="connsiteX25" fmla="*/ 547688 w 547688"/>
              <a:gd name="connsiteY25" fmla="*/ 179360 h 906607"/>
              <a:gd name="connsiteX26" fmla="*/ 528084 w 547688"/>
              <a:gd name="connsiteY26" fmla="*/ 246759 h 906607"/>
              <a:gd name="connsiteX27" fmla="*/ 504838 w 547688"/>
              <a:gd name="connsiteY27" fmla="*/ 298355 h 906607"/>
              <a:gd name="connsiteX28" fmla="*/ 466725 w 547688"/>
              <a:gd name="connsiteY28" fmla="*/ 374623 h 906607"/>
              <a:gd name="connsiteX29" fmla="*/ 468914 w 547688"/>
              <a:gd name="connsiteY29" fmla="*/ 504736 h 906607"/>
              <a:gd name="connsiteX30" fmla="*/ 462575 w 547688"/>
              <a:gd name="connsiteY30" fmla="*/ 589980 h 906607"/>
              <a:gd name="connsiteX31" fmla="*/ 447675 w 547688"/>
              <a:gd name="connsiteY31" fmla="*/ 703235 h 906607"/>
              <a:gd name="connsiteX32" fmla="*/ 435102 w 547688"/>
              <a:gd name="connsiteY32" fmla="*/ 764955 h 906607"/>
              <a:gd name="connsiteX33" fmla="*/ 420310 w 547688"/>
              <a:gd name="connsiteY33" fmla="*/ 847957 h 906607"/>
              <a:gd name="connsiteX34" fmla="*/ 416084 w 547688"/>
              <a:gd name="connsiteY34" fmla="*/ 881604 h 906607"/>
              <a:gd name="connsiteX35" fmla="*/ 395257 w 547688"/>
              <a:gd name="connsiteY35" fmla="*/ 906607 h 906607"/>
              <a:gd name="connsiteX36" fmla="*/ 375932 w 547688"/>
              <a:gd name="connsiteY36" fmla="*/ 904037 h 906607"/>
              <a:gd name="connsiteX37" fmla="*/ 363254 w 547688"/>
              <a:gd name="connsiteY37" fmla="*/ 890577 h 906607"/>
              <a:gd name="connsiteX38" fmla="*/ 352425 w 547688"/>
              <a:gd name="connsiteY38" fmla="*/ 850873 h 906607"/>
              <a:gd name="connsiteX39" fmla="*/ 344235 w 547688"/>
              <a:gd name="connsiteY39" fmla="*/ 729062 h 906607"/>
              <a:gd name="connsiteX40" fmla="*/ 328613 w 547688"/>
              <a:gd name="connsiteY40" fmla="*/ 622273 h 906607"/>
              <a:gd name="connsiteX41" fmla="*/ 312537 w 547688"/>
              <a:gd name="connsiteY41" fmla="*/ 560817 h 906607"/>
              <a:gd name="connsiteX42" fmla="*/ 295632 w 547688"/>
              <a:gd name="connsiteY42" fmla="*/ 527168 h 906607"/>
              <a:gd name="connsiteX43" fmla="*/ 258247 w 547688"/>
              <a:gd name="connsiteY43" fmla="*/ 527886 h 906607"/>
              <a:gd name="connsiteX44" fmla="*/ 242801 w 547688"/>
              <a:gd name="connsiteY44" fmla="*/ 551844 h 906607"/>
              <a:gd name="connsiteX45" fmla="*/ 225951 w 547688"/>
              <a:gd name="connsiteY45" fmla="*/ 615231 h 906607"/>
              <a:gd name="connsiteX46" fmla="*/ 221669 w 547688"/>
              <a:gd name="connsiteY46" fmla="*/ 655036 h 906607"/>
              <a:gd name="connsiteX47" fmla="*/ 211103 w 547688"/>
              <a:gd name="connsiteY47" fmla="*/ 731306 h 906607"/>
              <a:gd name="connsiteX48" fmla="*/ 204763 w 547688"/>
              <a:gd name="connsiteY48" fmla="*/ 821036 h 906607"/>
              <a:gd name="connsiteX49" fmla="*/ 198424 w 547688"/>
              <a:gd name="connsiteY49" fmla="*/ 856929 h 906607"/>
              <a:gd name="connsiteX50" fmla="*/ 193654 w 547688"/>
              <a:gd name="connsiteY50" fmla="*/ 890352 h 906607"/>
              <a:gd name="connsiteX0" fmla="*/ 183088 w 547688"/>
              <a:gd name="connsiteY0" fmla="*/ 894839 h 906607"/>
              <a:gd name="connsiteX1" fmla="*/ 158272 w 547688"/>
              <a:gd name="connsiteY1" fmla="*/ 897307 h 906607"/>
              <a:gd name="connsiteX2" fmla="*/ 139255 w 547688"/>
              <a:gd name="connsiteY2" fmla="*/ 868146 h 906607"/>
              <a:gd name="connsiteX3" fmla="*/ 120235 w 547688"/>
              <a:gd name="connsiteY3" fmla="*/ 816550 h 906607"/>
              <a:gd name="connsiteX4" fmla="*/ 100013 w 547688"/>
              <a:gd name="connsiteY4" fmla="*/ 722285 h 906607"/>
              <a:gd name="connsiteX5" fmla="*/ 82540 w 547688"/>
              <a:gd name="connsiteY5" fmla="*/ 561571 h 906607"/>
              <a:gd name="connsiteX6" fmla="*/ 76200 w 547688"/>
              <a:gd name="connsiteY6" fmla="*/ 403198 h 906607"/>
              <a:gd name="connsiteX7" fmla="*/ 33594 w 547688"/>
              <a:gd name="connsiteY7" fmla="*/ 300598 h 906607"/>
              <a:gd name="connsiteX8" fmla="*/ 14575 w 547688"/>
              <a:gd name="connsiteY8" fmla="*/ 257976 h 906607"/>
              <a:gd name="connsiteX9" fmla="*/ 0 w 547688"/>
              <a:gd name="connsiteY9" fmla="*/ 203173 h 906607"/>
              <a:gd name="connsiteX10" fmla="*/ 1896 w 547688"/>
              <a:gd name="connsiteY10" fmla="*/ 134596 h 906607"/>
              <a:gd name="connsiteX11" fmla="*/ 14575 w 547688"/>
              <a:gd name="connsiteY11" fmla="*/ 96461 h 906607"/>
              <a:gd name="connsiteX12" fmla="*/ 46553 w 547688"/>
              <a:gd name="connsiteY12" fmla="*/ 58330 h 906607"/>
              <a:gd name="connsiteX13" fmla="*/ 109669 w 547688"/>
              <a:gd name="connsiteY13" fmla="*/ 22432 h 906607"/>
              <a:gd name="connsiteX14" fmla="*/ 166688 w 547688"/>
              <a:gd name="connsiteY14" fmla="*/ 12673 h 906607"/>
              <a:gd name="connsiteX15" fmla="*/ 225896 w 547688"/>
              <a:gd name="connsiteY15" fmla="*/ 29163 h 906607"/>
              <a:gd name="connsiteX16" fmla="*/ 285750 w 547688"/>
              <a:gd name="connsiteY16" fmla="*/ 65060 h 906607"/>
              <a:gd name="connsiteX17" fmla="*/ 327329 w 547688"/>
              <a:gd name="connsiteY17" fmla="*/ 35892 h 906607"/>
              <a:gd name="connsiteX18" fmla="*/ 348462 w 547688"/>
              <a:gd name="connsiteY18" fmla="*/ 15703 h 906607"/>
              <a:gd name="connsiteX19" fmla="*/ 381000 w 547688"/>
              <a:gd name="connsiteY19" fmla="*/ 3148 h 906607"/>
              <a:gd name="connsiteX20" fmla="*/ 411857 w 547688"/>
              <a:gd name="connsiteY20" fmla="*/ 0 h 906607"/>
              <a:gd name="connsiteX21" fmla="*/ 449895 w 547688"/>
              <a:gd name="connsiteY21" fmla="*/ 8972 h 906607"/>
              <a:gd name="connsiteX22" fmla="*/ 481593 w 547688"/>
              <a:gd name="connsiteY22" fmla="*/ 24675 h 906607"/>
              <a:gd name="connsiteX23" fmla="*/ 519113 w 547688"/>
              <a:gd name="connsiteY23" fmla="*/ 50773 h 906607"/>
              <a:gd name="connsiteX24" fmla="*/ 540763 w 547688"/>
              <a:gd name="connsiteY24" fmla="*/ 103190 h 906607"/>
              <a:gd name="connsiteX25" fmla="*/ 547688 w 547688"/>
              <a:gd name="connsiteY25" fmla="*/ 179360 h 906607"/>
              <a:gd name="connsiteX26" fmla="*/ 528084 w 547688"/>
              <a:gd name="connsiteY26" fmla="*/ 246759 h 906607"/>
              <a:gd name="connsiteX27" fmla="*/ 504838 w 547688"/>
              <a:gd name="connsiteY27" fmla="*/ 298355 h 906607"/>
              <a:gd name="connsiteX28" fmla="*/ 466725 w 547688"/>
              <a:gd name="connsiteY28" fmla="*/ 374623 h 906607"/>
              <a:gd name="connsiteX29" fmla="*/ 468914 w 547688"/>
              <a:gd name="connsiteY29" fmla="*/ 504736 h 906607"/>
              <a:gd name="connsiteX30" fmla="*/ 462575 w 547688"/>
              <a:gd name="connsiteY30" fmla="*/ 589980 h 906607"/>
              <a:gd name="connsiteX31" fmla="*/ 447675 w 547688"/>
              <a:gd name="connsiteY31" fmla="*/ 703235 h 906607"/>
              <a:gd name="connsiteX32" fmla="*/ 435102 w 547688"/>
              <a:gd name="connsiteY32" fmla="*/ 764955 h 906607"/>
              <a:gd name="connsiteX33" fmla="*/ 420310 w 547688"/>
              <a:gd name="connsiteY33" fmla="*/ 847957 h 906607"/>
              <a:gd name="connsiteX34" fmla="*/ 416084 w 547688"/>
              <a:gd name="connsiteY34" fmla="*/ 881604 h 906607"/>
              <a:gd name="connsiteX35" fmla="*/ 395257 w 547688"/>
              <a:gd name="connsiteY35" fmla="*/ 906607 h 906607"/>
              <a:gd name="connsiteX36" fmla="*/ 375932 w 547688"/>
              <a:gd name="connsiteY36" fmla="*/ 904037 h 906607"/>
              <a:gd name="connsiteX37" fmla="*/ 363254 w 547688"/>
              <a:gd name="connsiteY37" fmla="*/ 890577 h 906607"/>
              <a:gd name="connsiteX38" fmla="*/ 352425 w 547688"/>
              <a:gd name="connsiteY38" fmla="*/ 850873 h 906607"/>
              <a:gd name="connsiteX39" fmla="*/ 344235 w 547688"/>
              <a:gd name="connsiteY39" fmla="*/ 729062 h 906607"/>
              <a:gd name="connsiteX40" fmla="*/ 328613 w 547688"/>
              <a:gd name="connsiteY40" fmla="*/ 622273 h 906607"/>
              <a:gd name="connsiteX41" fmla="*/ 312537 w 547688"/>
              <a:gd name="connsiteY41" fmla="*/ 560817 h 906607"/>
              <a:gd name="connsiteX42" fmla="*/ 295632 w 547688"/>
              <a:gd name="connsiteY42" fmla="*/ 527168 h 906607"/>
              <a:gd name="connsiteX43" fmla="*/ 258247 w 547688"/>
              <a:gd name="connsiteY43" fmla="*/ 527886 h 906607"/>
              <a:gd name="connsiteX44" fmla="*/ 242801 w 547688"/>
              <a:gd name="connsiteY44" fmla="*/ 551844 h 906607"/>
              <a:gd name="connsiteX45" fmla="*/ 225951 w 547688"/>
              <a:gd name="connsiteY45" fmla="*/ 615231 h 906607"/>
              <a:gd name="connsiteX46" fmla="*/ 221669 w 547688"/>
              <a:gd name="connsiteY46" fmla="*/ 655036 h 906607"/>
              <a:gd name="connsiteX47" fmla="*/ 211103 w 547688"/>
              <a:gd name="connsiteY47" fmla="*/ 731306 h 906607"/>
              <a:gd name="connsiteX48" fmla="*/ 204763 w 547688"/>
              <a:gd name="connsiteY48" fmla="*/ 821036 h 906607"/>
              <a:gd name="connsiteX49" fmla="*/ 198424 w 547688"/>
              <a:gd name="connsiteY49" fmla="*/ 856929 h 906607"/>
              <a:gd name="connsiteX50" fmla="*/ 183088 w 547688"/>
              <a:gd name="connsiteY50" fmla="*/ 894839 h 906607"/>
              <a:gd name="connsiteX0" fmla="*/ 183088 w 547688"/>
              <a:gd name="connsiteY0" fmla="*/ 894839 h 906607"/>
              <a:gd name="connsiteX1" fmla="*/ 158272 w 547688"/>
              <a:gd name="connsiteY1" fmla="*/ 897307 h 906607"/>
              <a:gd name="connsiteX2" fmla="*/ 139255 w 547688"/>
              <a:gd name="connsiteY2" fmla="*/ 868146 h 906607"/>
              <a:gd name="connsiteX3" fmla="*/ 120235 w 547688"/>
              <a:gd name="connsiteY3" fmla="*/ 816550 h 906607"/>
              <a:gd name="connsiteX4" fmla="*/ 100013 w 547688"/>
              <a:gd name="connsiteY4" fmla="*/ 722285 h 906607"/>
              <a:gd name="connsiteX5" fmla="*/ 82540 w 547688"/>
              <a:gd name="connsiteY5" fmla="*/ 561571 h 906607"/>
              <a:gd name="connsiteX6" fmla="*/ 76200 w 547688"/>
              <a:gd name="connsiteY6" fmla="*/ 403198 h 906607"/>
              <a:gd name="connsiteX7" fmla="*/ 33594 w 547688"/>
              <a:gd name="connsiteY7" fmla="*/ 300598 h 906607"/>
              <a:gd name="connsiteX8" fmla="*/ 14575 w 547688"/>
              <a:gd name="connsiteY8" fmla="*/ 257976 h 906607"/>
              <a:gd name="connsiteX9" fmla="*/ 0 w 547688"/>
              <a:gd name="connsiteY9" fmla="*/ 203173 h 906607"/>
              <a:gd name="connsiteX10" fmla="*/ 1896 w 547688"/>
              <a:gd name="connsiteY10" fmla="*/ 134596 h 906607"/>
              <a:gd name="connsiteX11" fmla="*/ 14575 w 547688"/>
              <a:gd name="connsiteY11" fmla="*/ 96461 h 906607"/>
              <a:gd name="connsiteX12" fmla="*/ 46553 w 547688"/>
              <a:gd name="connsiteY12" fmla="*/ 58330 h 906607"/>
              <a:gd name="connsiteX13" fmla="*/ 109669 w 547688"/>
              <a:gd name="connsiteY13" fmla="*/ 22432 h 906607"/>
              <a:gd name="connsiteX14" fmla="*/ 166688 w 547688"/>
              <a:gd name="connsiteY14" fmla="*/ 12673 h 906607"/>
              <a:gd name="connsiteX15" fmla="*/ 225896 w 547688"/>
              <a:gd name="connsiteY15" fmla="*/ 29163 h 906607"/>
              <a:gd name="connsiteX16" fmla="*/ 285750 w 547688"/>
              <a:gd name="connsiteY16" fmla="*/ 65060 h 906607"/>
              <a:gd name="connsiteX17" fmla="*/ 327329 w 547688"/>
              <a:gd name="connsiteY17" fmla="*/ 35892 h 906607"/>
              <a:gd name="connsiteX18" fmla="*/ 348462 w 547688"/>
              <a:gd name="connsiteY18" fmla="*/ 15703 h 906607"/>
              <a:gd name="connsiteX19" fmla="*/ 381000 w 547688"/>
              <a:gd name="connsiteY19" fmla="*/ 3148 h 906607"/>
              <a:gd name="connsiteX20" fmla="*/ 411857 w 547688"/>
              <a:gd name="connsiteY20" fmla="*/ 0 h 906607"/>
              <a:gd name="connsiteX21" fmla="*/ 449895 w 547688"/>
              <a:gd name="connsiteY21" fmla="*/ 8972 h 906607"/>
              <a:gd name="connsiteX22" fmla="*/ 481593 w 547688"/>
              <a:gd name="connsiteY22" fmla="*/ 24675 h 906607"/>
              <a:gd name="connsiteX23" fmla="*/ 519113 w 547688"/>
              <a:gd name="connsiteY23" fmla="*/ 50773 h 906607"/>
              <a:gd name="connsiteX24" fmla="*/ 540763 w 547688"/>
              <a:gd name="connsiteY24" fmla="*/ 103190 h 906607"/>
              <a:gd name="connsiteX25" fmla="*/ 547688 w 547688"/>
              <a:gd name="connsiteY25" fmla="*/ 179360 h 906607"/>
              <a:gd name="connsiteX26" fmla="*/ 528084 w 547688"/>
              <a:gd name="connsiteY26" fmla="*/ 246759 h 906607"/>
              <a:gd name="connsiteX27" fmla="*/ 504838 w 547688"/>
              <a:gd name="connsiteY27" fmla="*/ 298355 h 906607"/>
              <a:gd name="connsiteX28" fmla="*/ 466725 w 547688"/>
              <a:gd name="connsiteY28" fmla="*/ 374623 h 906607"/>
              <a:gd name="connsiteX29" fmla="*/ 468914 w 547688"/>
              <a:gd name="connsiteY29" fmla="*/ 504736 h 906607"/>
              <a:gd name="connsiteX30" fmla="*/ 462575 w 547688"/>
              <a:gd name="connsiteY30" fmla="*/ 589980 h 906607"/>
              <a:gd name="connsiteX31" fmla="*/ 447675 w 547688"/>
              <a:gd name="connsiteY31" fmla="*/ 703235 h 906607"/>
              <a:gd name="connsiteX32" fmla="*/ 435102 w 547688"/>
              <a:gd name="connsiteY32" fmla="*/ 764955 h 906607"/>
              <a:gd name="connsiteX33" fmla="*/ 420310 w 547688"/>
              <a:gd name="connsiteY33" fmla="*/ 847957 h 906607"/>
              <a:gd name="connsiteX34" fmla="*/ 416084 w 547688"/>
              <a:gd name="connsiteY34" fmla="*/ 881604 h 906607"/>
              <a:gd name="connsiteX35" fmla="*/ 395257 w 547688"/>
              <a:gd name="connsiteY35" fmla="*/ 906607 h 906607"/>
              <a:gd name="connsiteX36" fmla="*/ 375932 w 547688"/>
              <a:gd name="connsiteY36" fmla="*/ 904037 h 906607"/>
              <a:gd name="connsiteX37" fmla="*/ 363254 w 547688"/>
              <a:gd name="connsiteY37" fmla="*/ 890577 h 906607"/>
              <a:gd name="connsiteX38" fmla="*/ 352425 w 547688"/>
              <a:gd name="connsiteY38" fmla="*/ 850873 h 906607"/>
              <a:gd name="connsiteX39" fmla="*/ 344235 w 547688"/>
              <a:gd name="connsiteY39" fmla="*/ 729062 h 906607"/>
              <a:gd name="connsiteX40" fmla="*/ 328613 w 547688"/>
              <a:gd name="connsiteY40" fmla="*/ 622273 h 906607"/>
              <a:gd name="connsiteX41" fmla="*/ 312537 w 547688"/>
              <a:gd name="connsiteY41" fmla="*/ 560817 h 906607"/>
              <a:gd name="connsiteX42" fmla="*/ 295632 w 547688"/>
              <a:gd name="connsiteY42" fmla="*/ 527168 h 906607"/>
              <a:gd name="connsiteX43" fmla="*/ 258247 w 547688"/>
              <a:gd name="connsiteY43" fmla="*/ 527886 h 906607"/>
              <a:gd name="connsiteX44" fmla="*/ 242801 w 547688"/>
              <a:gd name="connsiteY44" fmla="*/ 551844 h 906607"/>
              <a:gd name="connsiteX45" fmla="*/ 225951 w 547688"/>
              <a:gd name="connsiteY45" fmla="*/ 615231 h 906607"/>
              <a:gd name="connsiteX46" fmla="*/ 221669 w 547688"/>
              <a:gd name="connsiteY46" fmla="*/ 655036 h 906607"/>
              <a:gd name="connsiteX47" fmla="*/ 211103 w 547688"/>
              <a:gd name="connsiteY47" fmla="*/ 731306 h 906607"/>
              <a:gd name="connsiteX48" fmla="*/ 204763 w 547688"/>
              <a:gd name="connsiteY48" fmla="*/ 821036 h 906607"/>
              <a:gd name="connsiteX49" fmla="*/ 200537 w 547688"/>
              <a:gd name="connsiteY49" fmla="*/ 872632 h 906607"/>
              <a:gd name="connsiteX50" fmla="*/ 183088 w 547688"/>
              <a:gd name="connsiteY50" fmla="*/ 894839 h 906607"/>
              <a:gd name="connsiteX0" fmla="*/ 183088 w 547688"/>
              <a:gd name="connsiteY0" fmla="*/ 894839 h 904364"/>
              <a:gd name="connsiteX1" fmla="*/ 158272 w 547688"/>
              <a:gd name="connsiteY1" fmla="*/ 897307 h 904364"/>
              <a:gd name="connsiteX2" fmla="*/ 139255 w 547688"/>
              <a:gd name="connsiteY2" fmla="*/ 868146 h 904364"/>
              <a:gd name="connsiteX3" fmla="*/ 120235 w 547688"/>
              <a:gd name="connsiteY3" fmla="*/ 816550 h 904364"/>
              <a:gd name="connsiteX4" fmla="*/ 100013 w 547688"/>
              <a:gd name="connsiteY4" fmla="*/ 722285 h 904364"/>
              <a:gd name="connsiteX5" fmla="*/ 82540 w 547688"/>
              <a:gd name="connsiteY5" fmla="*/ 561571 h 904364"/>
              <a:gd name="connsiteX6" fmla="*/ 76200 w 547688"/>
              <a:gd name="connsiteY6" fmla="*/ 403198 h 904364"/>
              <a:gd name="connsiteX7" fmla="*/ 33594 w 547688"/>
              <a:gd name="connsiteY7" fmla="*/ 300598 h 904364"/>
              <a:gd name="connsiteX8" fmla="*/ 14575 w 547688"/>
              <a:gd name="connsiteY8" fmla="*/ 257976 h 904364"/>
              <a:gd name="connsiteX9" fmla="*/ 0 w 547688"/>
              <a:gd name="connsiteY9" fmla="*/ 203173 h 904364"/>
              <a:gd name="connsiteX10" fmla="*/ 1896 w 547688"/>
              <a:gd name="connsiteY10" fmla="*/ 134596 h 904364"/>
              <a:gd name="connsiteX11" fmla="*/ 14575 w 547688"/>
              <a:gd name="connsiteY11" fmla="*/ 96461 h 904364"/>
              <a:gd name="connsiteX12" fmla="*/ 46553 w 547688"/>
              <a:gd name="connsiteY12" fmla="*/ 58330 h 904364"/>
              <a:gd name="connsiteX13" fmla="*/ 109669 w 547688"/>
              <a:gd name="connsiteY13" fmla="*/ 22432 h 904364"/>
              <a:gd name="connsiteX14" fmla="*/ 166688 w 547688"/>
              <a:gd name="connsiteY14" fmla="*/ 12673 h 904364"/>
              <a:gd name="connsiteX15" fmla="*/ 225896 w 547688"/>
              <a:gd name="connsiteY15" fmla="*/ 29163 h 904364"/>
              <a:gd name="connsiteX16" fmla="*/ 285750 w 547688"/>
              <a:gd name="connsiteY16" fmla="*/ 65060 h 904364"/>
              <a:gd name="connsiteX17" fmla="*/ 327329 w 547688"/>
              <a:gd name="connsiteY17" fmla="*/ 35892 h 904364"/>
              <a:gd name="connsiteX18" fmla="*/ 348462 w 547688"/>
              <a:gd name="connsiteY18" fmla="*/ 15703 h 904364"/>
              <a:gd name="connsiteX19" fmla="*/ 381000 w 547688"/>
              <a:gd name="connsiteY19" fmla="*/ 3148 h 904364"/>
              <a:gd name="connsiteX20" fmla="*/ 411857 w 547688"/>
              <a:gd name="connsiteY20" fmla="*/ 0 h 904364"/>
              <a:gd name="connsiteX21" fmla="*/ 449895 w 547688"/>
              <a:gd name="connsiteY21" fmla="*/ 8972 h 904364"/>
              <a:gd name="connsiteX22" fmla="*/ 481593 w 547688"/>
              <a:gd name="connsiteY22" fmla="*/ 24675 h 904364"/>
              <a:gd name="connsiteX23" fmla="*/ 519113 w 547688"/>
              <a:gd name="connsiteY23" fmla="*/ 50773 h 904364"/>
              <a:gd name="connsiteX24" fmla="*/ 540763 w 547688"/>
              <a:gd name="connsiteY24" fmla="*/ 103190 h 904364"/>
              <a:gd name="connsiteX25" fmla="*/ 547688 w 547688"/>
              <a:gd name="connsiteY25" fmla="*/ 179360 h 904364"/>
              <a:gd name="connsiteX26" fmla="*/ 528084 w 547688"/>
              <a:gd name="connsiteY26" fmla="*/ 246759 h 904364"/>
              <a:gd name="connsiteX27" fmla="*/ 504838 w 547688"/>
              <a:gd name="connsiteY27" fmla="*/ 298355 h 904364"/>
              <a:gd name="connsiteX28" fmla="*/ 466725 w 547688"/>
              <a:gd name="connsiteY28" fmla="*/ 374623 h 904364"/>
              <a:gd name="connsiteX29" fmla="*/ 468914 w 547688"/>
              <a:gd name="connsiteY29" fmla="*/ 504736 h 904364"/>
              <a:gd name="connsiteX30" fmla="*/ 462575 w 547688"/>
              <a:gd name="connsiteY30" fmla="*/ 589980 h 904364"/>
              <a:gd name="connsiteX31" fmla="*/ 447675 w 547688"/>
              <a:gd name="connsiteY31" fmla="*/ 703235 h 904364"/>
              <a:gd name="connsiteX32" fmla="*/ 435102 w 547688"/>
              <a:gd name="connsiteY32" fmla="*/ 764955 h 904364"/>
              <a:gd name="connsiteX33" fmla="*/ 420310 w 547688"/>
              <a:gd name="connsiteY33" fmla="*/ 847957 h 904364"/>
              <a:gd name="connsiteX34" fmla="*/ 416084 w 547688"/>
              <a:gd name="connsiteY34" fmla="*/ 881604 h 904364"/>
              <a:gd name="connsiteX35" fmla="*/ 397370 w 547688"/>
              <a:gd name="connsiteY35" fmla="*/ 904364 h 904364"/>
              <a:gd name="connsiteX36" fmla="*/ 375932 w 547688"/>
              <a:gd name="connsiteY36" fmla="*/ 904037 h 904364"/>
              <a:gd name="connsiteX37" fmla="*/ 363254 w 547688"/>
              <a:gd name="connsiteY37" fmla="*/ 890577 h 904364"/>
              <a:gd name="connsiteX38" fmla="*/ 352425 w 547688"/>
              <a:gd name="connsiteY38" fmla="*/ 850873 h 904364"/>
              <a:gd name="connsiteX39" fmla="*/ 344235 w 547688"/>
              <a:gd name="connsiteY39" fmla="*/ 729062 h 904364"/>
              <a:gd name="connsiteX40" fmla="*/ 328613 w 547688"/>
              <a:gd name="connsiteY40" fmla="*/ 622273 h 904364"/>
              <a:gd name="connsiteX41" fmla="*/ 312537 w 547688"/>
              <a:gd name="connsiteY41" fmla="*/ 560817 h 904364"/>
              <a:gd name="connsiteX42" fmla="*/ 295632 w 547688"/>
              <a:gd name="connsiteY42" fmla="*/ 527168 h 904364"/>
              <a:gd name="connsiteX43" fmla="*/ 258247 w 547688"/>
              <a:gd name="connsiteY43" fmla="*/ 527886 h 904364"/>
              <a:gd name="connsiteX44" fmla="*/ 242801 w 547688"/>
              <a:gd name="connsiteY44" fmla="*/ 551844 h 904364"/>
              <a:gd name="connsiteX45" fmla="*/ 225951 w 547688"/>
              <a:gd name="connsiteY45" fmla="*/ 615231 h 904364"/>
              <a:gd name="connsiteX46" fmla="*/ 221669 w 547688"/>
              <a:gd name="connsiteY46" fmla="*/ 655036 h 904364"/>
              <a:gd name="connsiteX47" fmla="*/ 211103 w 547688"/>
              <a:gd name="connsiteY47" fmla="*/ 731306 h 904364"/>
              <a:gd name="connsiteX48" fmla="*/ 204763 w 547688"/>
              <a:gd name="connsiteY48" fmla="*/ 821036 h 904364"/>
              <a:gd name="connsiteX49" fmla="*/ 200537 w 547688"/>
              <a:gd name="connsiteY49" fmla="*/ 872632 h 904364"/>
              <a:gd name="connsiteX50" fmla="*/ 183088 w 547688"/>
              <a:gd name="connsiteY50" fmla="*/ 894839 h 904364"/>
              <a:gd name="connsiteX0" fmla="*/ 183088 w 547688"/>
              <a:gd name="connsiteY0" fmla="*/ 894839 h 904364"/>
              <a:gd name="connsiteX1" fmla="*/ 158272 w 547688"/>
              <a:gd name="connsiteY1" fmla="*/ 897307 h 904364"/>
              <a:gd name="connsiteX2" fmla="*/ 139255 w 547688"/>
              <a:gd name="connsiteY2" fmla="*/ 868146 h 904364"/>
              <a:gd name="connsiteX3" fmla="*/ 120235 w 547688"/>
              <a:gd name="connsiteY3" fmla="*/ 816550 h 904364"/>
              <a:gd name="connsiteX4" fmla="*/ 100013 w 547688"/>
              <a:gd name="connsiteY4" fmla="*/ 722285 h 904364"/>
              <a:gd name="connsiteX5" fmla="*/ 82540 w 547688"/>
              <a:gd name="connsiteY5" fmla="*/ 561571 h 904364"/>
              <a:gd name="connsiteX6" fmla="*/ 76200 w 547688"/>
              <a:gd name="connsiteY6" fmla="*/ 403198 h 904364"/>
              <a:gd name="connsiteX7" fmla="*/ 33594 w 547688"/>
              <a:gd name="connsiteY7" fmla="*/ 300598 h 904364"/>
              <a:gd name="connsiteX8" fmla="*/ 14575 w 547688"/>
              <a:gd name="connsiteY8" fmla="*/ 257976 h 904364"/>
              <a:gd name="connsiteX9" fmla="*/ 0 w 547688"/>
              <a:gd name="connsiteY9" fmla="*/ 203173 h 904364"/>
              <a:gd name="connsiteX10" fmla="*/ 1896 w 547688"/>
              <a:gd name="connsiteY10" fmla="*/ 134596 h 904364"/>
              <a:gd name="connsiteX11" fmla="*/ 14575 w 547688"/>
              <a:gd name="connsiteY11" fmla="*/ 96461 h 904364"/>
              <a:gd name="connsiteX12" fmla="*/ 46553 w 547688"/>
              <a:gd name="connsiteY12" fmla="*/ 58330 h 904364"/>
              <a:gd name="connsiteX13" fmla="*/ 109669 w 547688"/>
              <a:gd name="connsiteY13" fmla="*/ 22432 h 904364"/>
              <a:gd name="connsiteX14" fmla="*/ 166688 w 547688"/>
              <a:gd name="connsiteY14" fmla="*/ 12673 h 904364"/>
              <a:gd name="connsiteX15" fmla="*/ 225896 w 547688"/>
              <a:gd name="connsiteY15" fmla="*/ 29163 h 904364"/>
              <a:gd name="connsiteX16" fmla="*/ 285750 w 547688"/>
              <a:gd name="connsiteY16" fmla="*/ 65060 h 904364"/>
              <a:gd name="connsiteX17" fmla="*/ 327329 w 547688"/>
              <a:gd name="connsiteY17" fmla="*/ 35892 h 904364"/>
              <a:gd name="connsiteX18" fmla="*/ 348462 w 547688"/>
              <a:gd name="connsiteY18" fmla="*/ 15703 h 904364"/>
              <a:gd name="connsiteX19" fmla="*/ 381000 w 547688"/>
              <a:gd name="connsiteY19" fmla="*/ 3148 h 904364"/>
              <a:gd name="connsiteX20" fmla="*/ 411857 w 547688"/>
              <a:gd name="connsiteY20" fmla="*/ 0 h 904364"/>
              <a:gd name="connsiteX21" fmla="*/ 449895 w 547688"/>
              <a:gd name="connsiteY21" fmla="*/ 8972 h 904364"/>
              <a:gd name="connsiteX22" fmla="*/ 481593 w 547688"/>
              <a:gd name="connsiteY22" fmla="*/ 24675 h 904364"/>
              <a:gd name="connsiteX23" fmla="*/ 519113 w 547688"/>
              <a:gd name="connsiteY23" fmla="*/ 50773 h 904364"/>
              <a:gd name="connsiteX24" fmla="*/ 540763 w 547688"/>
              <a:gd name="connsiteY24" fmla="*/ 103190 h 904364"/>
              <a:gd name="connsiteX25" fmla="*/ 547688 w 547688"/>
              <a:gd name="connsiteY25" fmla="*/ 179360 h 904364"/>
              <a:gd name="connsiteX26" fmla="*/ 528084 w 547688"/>
              <a:gd name="connsiteY26" fmla="*/ 246759 h 904364"/>
              <a:gd name="connsiteX27" fmla="*/ 504838 w 547688"/>
              <a:gd name="connsiteY27" fmla="*/ 298355 h 904364"/>
              <a:gd name="connsiteX28" fmla="*/ 466725 w 547688"/>
              <a:gd name="connsiteY28" fmla="*/ 374623 h 904364"/>
              <a:gd name="connsiteX29" fmla="*/ 468914 w 547688"/>
              <a:gd name="connsiteY29" fmla="*/ 504736 h 904364"/>
              <a:gd name="connsiteX30" fmla="*/ 462575 w 547688"/>
              <a:gd name="connsiteY30" fmla="*/ 589980 h 904364"/>
              <a:gd name="connsiteX31" fmla="*/ 447675 w 547688"/>
              <a:gd name="connsiteY31" fmla="*/ 703235 h 904364"/>
              <a:gd name="connsiteX32" fmla="*/ 435102 w 547688"/>
              <a:gd name="connsiteY32" fmla="*/ 764955 h 904364"/>
              <a:gd name="connsiteX33" fmla="*/ 420310 w 547688"/>
              <a:gd name="connsiteY33" fmla="*/ 847957 h 904364"/>
              <a:gd name="connsiteX34" fmla="*/ 416084 w 547688"/>
              <a:gd name="connsiteY34" fmla="*/ 881604 h 904364"/>
              <a:gd name="connsiteX35" fmla="*/ 397370 w 547688"/>
              <a:gd name="connsiteY35" fmla="*/ 904364 h 904364"/>
              <a:gd name="connsiteX36" fmla="*/ 375932 w 547688"/>
              <a:gd name="connsiteY36" fmla="*/ 904037 h 904364"/>
              <a:gd name="connsiteX37" fmla="*/ 363254 w 547688"/>
              <a:gd name="connsiteY37" fmla="*/ 890577 h 904364"/>
              <a:gd name="connsiteX38" fmla="*/ 352425 w 547688"/>
              <a:gd name="connsiteY38" fmla="*/ 850873 h 904364"/>
              <a:gd name="connsiteX39" fmla="*/ 344235 w 547688"/>
              <a:gd name="connsiteY39" fmla="*/ 729062 h 904364"/>
              <a:gd name="connsiteX40" fmla="*/ 328613 w 547688"/>
              <a:gd name="connsiteY40" fmla="*/ 622273 h 904364"/>
              <a:gd name="connsiteX41" fmla="*/ 312537 w 547688"/>
              <a:gd name="connsiteY41" fmla="*/ 560817 h 904364"/>
              <a:gd name="connsiteX42" fmla="*/ 295632 w 547688"/>
              <a:gd name="connsiteY42" fmla="*/ 527168 h 904364"/>
              <a:gd name="connsiteX43" fmla="*/ 258247 w 547688"/>
              <a:gd name="connsiteY43" fmla="*/ 527886 h 904364"/>
              <a:gd name="connsiteX44" fmla="*/ 242801 w 547688"/>
              <a:gd name="connsiteY44" fmla="*/ 551844 h 904364"/>
              <a:gd name="connsiteX45" fmla="*/ 225951 w 547688"/>
              <a:gd name="connsiteY45" fmla="*/ 615231 h 904364"/>
              <a:gd name="connsiteX46" fmla="*/ 221669 w 547688"/>
              <a:gd name="connsiteY46" fmla="*/ 655036 h 904364"/>
              <a:gd name="connsiteX47" fmla="*/ 211103 w 547688"/>
              <a:gd name="connsiteY47" fmla="*/ 731306 h 904364"/>
              <a:gd name="connsiteX48" fmla="*/ 204763 w 547688"/>
              <a:gd name="connsiteY48" fmla="*/ 821036 h 904364"/>
              <a:gd name="connsiteX49" fmla="*/ 198424 w 547688"/>
              <a:gd name="connsiteY49" fmla="*/ 870389 h 904364"/>
              <a:gd name="connsiteX50" fmla="*/ 183088 w 547688"/>
              <a:gd name="connsiteY50" fmla="*/ 894839 h 90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47688" h="904364">
                <a:moveTo>
                  <a:pt x="183088" y="894839"/>
                </a:moveTo>
                <a:lnTo>
                  <a:pt x="158272" y="897307"/>
                </a:lnTo>
                <a:lnTo>
                  <a:pt x="139255" y="868146"/>
                </a:lnTo>
                <a:lnTo>
                  <a:pt x="120235" y="816550"/>
                </a:lnTo>
                <a:lnTo>
                  <a:pt x="100013" y="722285"/>
                </a:lnTo>
                <a:lnTo>
                  <a:pt x="82540" y="561571"/>
                </a:lnTo>
                <a:lnTo>
                  <a:pt x="76200" y="403198"/>
                </a:lnTo>
                <a:lnTo>
                  <a:pt x="33594" y="300598"/>
                </a:lnTo>
                <a:lnTo>
                  <a:pt x="14575" y="257976"/>
                </a:lnTo>
                <a:lnTo>
                  <a:pt x="0" y="203173"/>
                </a:lnTo>
                <a:lnTo>
                  <a:pt x="1896" y="134596"/>
                </a:lnTo>
                <a:lnTo>
                  <a:pt x="14575" y="96461"/>
                </a:lnTo>
                <a:lnTo>
                  <a:pt x="46553" y="58330"/>
                </a:lnTo>
                <a:lnTo>
                  <a:pt x="109669" y="22432"/>
                </a:lnTo>
                <a:lnTo>
                  <a:pt x="166688" y="12673"/>
                </a:lnTo>
                <a:lnTo>
                  <a:pt x="225896" y="29163"/>
                </a:lnTo>
                <a:lnTo>
                  <a:pt x="285750" y="65060"/>
                </a:lnTo>
                <a:lnTo>
                  <a:pt x="327329" y="35892"/>
                </a:lnTo>
                <a:lnTo>
                  <a:pt x="348462" y="15703"/>
                </a:lnTo>
                <a:lnTo>
                  <a:pt x="381000" y="3148"/>
                </a:lnTo>
                <a:lnTo>
                  <a:pt x="411857" y="0"/>
                </a:lnTo>
                <a:lnTo>
                  <a:pt x="449895" y="8972"/>
                </a:lnTo>
                <a:lnTo>
                  <a:pt x="481593" y="24675"/>
                </a:lnTo>
                <a:lnTo>
                  <a:pt x="519113" y="50773"/>
                </a:lnTo>
                <a:lnTo>
                  <a:pt x="540763" y="103190"/>
                </a:lnTo>
                <a:lnTo>
                  <a:pt x="547688" y="179360"/>
                </a:lnTo>
                <a:lnTo>
                  <a:pt x="528084" y="246759"/>
                </a:lnTo>
                <a:lnTo>
                  <a:pt x="504838" y="298355"/>
                </a:lnTo>
                <a:lnTo>
                  <a:pt x="466725" y="374623"/>
                </a:lnTo>
                <a:cubicBezTo>
                  <a:pt x="467455" y="417994"/>
                  <a:pt x="468184" y="461365"/>
                  <a:pt x="468914" y="504736"/>
                </a:cubicBezTo>
                <a:cubicBezTo>
                  <a:pt x="468210" y="533898"/>
                  <a:pt x="463279" y="560818"/>
                  <a:pt x="462575" y="589980"/>
                </a:cubicBezTo>
                <a:cubicBezTo>
                  <a:pt x="462539" y="617263"/>
                  <a:pt x="447711" y="675952"/>
                  <a:pt x="447675" y="703235"/>
                </a:cubicBezTo>
                <a:lnTo>
                  <a:pt x="435102" y="764955"/>
                </a:lnTo>
                <a:lnTo>
                  <a:pt x="420310" y="847957"/>
                </a:lnTo>
                <a:lnTo>
                  <a:pt x="416084" y="881604"/>
                </a:lnTo>
                <a:lnTo>
                  <a:pt x="397370" y="904364"/>
                </a:lnTo>
                <a:lnTo>
                  <a:pt x="375932" y="904037"/>
                </a:lnTo>
                <a:lnTo>
                  <a:pt x="363254" y="890577"/>
                </a:lnTo>
                <a:lnTo>
                  <a:pt x="352425" y="850873"/>
                </a:lnTo>
                <a:lnTo>
                  <a:pt x="344235" y="729062"/>
                </a:lnTo>
                <a:lnTo>
                  <a:pt x="328613" y="622273"/>
                </a:lnTo>
                <a:lnTo>
                  <a:pt x="312537" y="560817"/>
                </a:lnTo>
                <a:lnTo>
                  <a:pt x="295632" y="527168"/>
                </a:lnTo>
                <a:lnTo>
                  <a:pt x="258247" y="527886"/>
                </a:lnTo>
                <a:lnTo>
                  <a:pt x="242801" y="551844"/>
                </a:lnTo>
                <a:lnTo>
                  <a:pt x="225951" y="615231"/>
                </a:lnTo>
                <a:cubicBezTo>
                  <a:pt x="226637" y="597841"/>
                  <a:pt x="220983" y="672426"/>
                  <a:pt x="221669" y="655036"/>
                </a:cubicBezTo>
                <a:lnTo>
                  <a:pt x="211103" y="731306"/>
                </a:lnTo>
                <a:lnTo>
                  <a:pt x="204763" y="821036"/>
                </a:lnTo>
                <a:lnTo>
                  <a:pt x="198424" y="870389"/>
                </a:lnTo>
                <a:lnTo>
                  <a:pt x="183088" y="894839"/>
                </a:lnTo>
                <a:close/>
              </a:path>
            </a:pathLst>
          </a:custGeom>
          <a:gradFill flip="none" rotWithShape="1">
            <a:gsLst>
              <a:gs pos="0">
                <a:schemeClr val="bg1"/>
              </a:gs>
              <a:gs pos="53000">
                <a:srgbClr val="FEFFEB"/>
              </a:gs>
              <a:gs pos="100000">
                <a:srgbClr val="F8F2C8"/>
              </a:gs>
            </a:gsLst>
            <a:path path="rect">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0" name="フリーフォーム 39"/>
          <p:cNvSpPr/>
          <p:nvPr/>
        </p:nvSpPr>
        <p:spPr>
          <a:xfrm>
            <a:off x="3684460" y="4295464"/>
            <a:ext cx="3069687" cy="2063785"/>
          </a:xfrm>
          <a:custGeom>
            <a:avLst/>
            <a:gdLst>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609600 w 681037"/>
              <a:gd name="connsiteY18" fmla="*/ 61912 h 500062"/>
              <a:gd name="connsiteX19" fmla="*/ 681037 w 681037"/>
              <a:gd name="connsiteY19"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579399 w 681037"/>
              <a:gd name="connsiteY18" fmla="*/ 24750 h 500062"/>
              <a:gd name="connsiteX19" fmla="*/ 609600 w 681037"/>
              <a:gd name="connsiteY19" fmla="*/ 61912 h 500062"/>
              <a:gd name="connsiteX20" fmla="*/ 681037 w 681037"/>
              <a:gd name="connsiteY20"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594191 w 681037"/>
              <a:gd name="connsiteY18" fmla="*/ 26993 h 500062"/>
              <a:gd name="connsiteX19" fmla="*/ 609600 w 681037"/>
              <a:gd name="connsiteY19" fmla="*/ 61912 h 500062"/>
              <a:gd name="connsiteX20" fmla="*/ 681037 w 681037"/>
              <a:gd name="connsiteY20"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51927 w 681037"/>
              <a:gd name="connsiteY17" fmla="*/ 20263 h 500062"/>
              <a:gd name="connsiteX18" fmla="*/ 561975 w 681037"/>
              <a:gd name="connsiteY18" fmla="*/ 0 h 500062"/>
              <a:gd name="connsiteX19" fmla="*/ 594191 w 681037"/>
              <a:gd name="connsiteY19" fmla="*/ 26993 h 500062"/>
              <a:gd name="connsiteX20" fmla="*/ 609600 w 681037"/>
              <a:gd name="connsiteY20" fmla="*/ 61912 h 500062"/>
              <a:gd name="connsiteX21" fmla="*/ 681037 w 681037"/>
              <a:gd name="connsiteY21"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47701 w 681037"/>
              <a:gd name="connsiteY17" fmla="*/ 11290 h 500062"/>
              <a:gd name="connsiteX18" fmla="*/ 561975 w 681037"/>
              <a:gd name="connsiteY18" fmla="*/ 0 h 500062"/>
              <a:gd name="connsiteX19" fmla="*/ 594191 w 681037"/>
              <a:gd name="connsiteY19" fmla="*/ 26993 h 500062"/>
              <a:gd name="connsiteX20" fmla="*/ 609600 w 681037"/>
              <a:gd name="connsiteY20" fmla="*/ 61912 h 500062"/>
              <a:gd name="connsiteX21" fmla="*/ 681037 w 681037"/>
              <a:gd name="connsiteY21"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2908 w 681037"/>
              <a:gd name="connsiteY16" fmla="*/ 163832 h 500062"/>
              <a:gd name="connsiteX17" fmla="*/ 538162 w 681037"/>
              <a:gd name="connsiteY17" fmla="*/ 33337 h 500062"/>
              <a:gd name="connsiteX18" fmla="*/ 547701 w 681037"/>
              <a:gd name="connsiteY18" fmla="*/ 11290 h 500062"/>
              <a:gd name="connsiteX19" fmla="*/ 561975 w 681037"/>
              <a:gd name="connsiteY19" fmla="*/ 0 h 500062"/>
              <a:gd name="connsiteX20" fmla="*/ 594191 w 681037"/>
              <a:gd name="connsiteY20" fmla="*/ 26993 h 500062"/>
              <a:gd name="connsiteX21" fmla="*/ 609600 w 681037"/>
              <a:gd name="connsiteY21" fmla="*/ 61912 h 500062"/>
              <a:gd name="connsiteX22" fmla="*/ 681037 w 681037"/>
              <a:gd name="connsiteY22"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5021 w 681037"/>
              <a:gd name="connsiteY16" fmla="*/ 172805 h 500062"/>
              <a:gd name="connsiteX17" fmla="*/ 538162 w 681037"/>
              <a:gd name="connsiteY17" fmla="*/ 33337 h 500062"/>
              <a:gd name="connsiteX18" fmla="*/ 547701 w 681037"/>
              <a:gd name="connsiteY18" fmla="*/ 11290 h 500062"/>
              <a:gd name="connsiteX19" fmla="*/ 561975 w 681037"/>
              <a:gd name="connsiteY19" fmla="*/ 0 h 500062"/>
              <a:gd name="connsiteX20" fmla="*/ 594191 w 681037"/>
              <a:gd name="connsiteY20" fmla="*/ 26993 h 500062"/>
              <a:gd name="connsiteX21" fmla="*/ 609600 w 681037"/>
              <a:gd name="connsiteY21" fmla="*/ 61912 h 500062"/>
              <a:gd name="connsiteX22" fmla="*/ 681037 w 681037"/>
              <a:gd name="connsiteY22"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6524 w 681037"/>
              <a:gd name="connsiteY15" fmla="*/ 262489 h 500062"/>
              <a:gd name="connsiteX16" fmla="*/ 535021 w 681037"/>
              <a:gd name="connsiteY16" fmla="*/ 172805 h 500062"/>
              <a:gd name="connsiteX17" fmla="*/ 538162 w 681037"/>
              <a:gd name="connsiteY17" fmla="*/ 33337 h 500062"/>
              <a:gd name="connsiteX18" fmla="*/ 547701 w 681037"/>
              <a:gd name="connsiteY18" fmla="*/ 11290 h 500062"/>
              <a:gd name="connsiteX19" fmla="*/ 561975 w 681037"/>
              <a:gd name="connsiteY19" fmla="*/ 0 h 500062"/>
              <a:gd name="connsiteX20" fmla="*/ 594191 w 681037"/>
              <a:gd name="connsiteY20" fmla="*/ 26993 h 500062"/>
              <a:gd name="connsiteX21" fmla="*/ 609600 w 681037"/>
              <a:gd name="connsiteY21" fmla="*/ 61912 h 500062"/>
              <a:gd name="connsiteX22" fmla="*/ 681037 w 681037"/>
              <a:gd name="connsiteY22"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07550 w 681037"/>
              <a:gd name="connsiteY15" fmla="*/ 318618 h 500062"/>
              <a:gd name="connsiteX16" fmla="*/ 526524 w 681037"/>
              <a:gd name="connsiteY16" fmla="*/ 262489 h 500062"/>
              <a:gd name="connsiteX17" fmla="*/ 535021 w 681037"/>
              <a:gd name="connsiteY17" fmla="*/ 172805 h 500062"/>
              <a:gd name="connsiteX18" fmla="*/ 538162 w 681037"/>
              <a:gd name="connsiteY18" fmla="*/ 33337 h 500062"/>
              <a:gd name="connsiteX19" fmla="*/ 547701 w 681037"/>
              <a:gd name="connsiteY19" fmla="*/ 11290 h 500062"/>
              <a:gd name="connsiteX20" fmla="*/ 561975 w 681037"/>
              <a:gd name="connsiteY20" fmla="*/ 0 h 500062"/>
              <a:gd name="connsiteX21" fmla="*/ 594191 w 681037"/>
              <a:gd name="connsiteY21" fmla="*/ 26993 h 500062"/>
              <a:gd name="connsiteX22" fmla="*/ 609600 w 681037"/>
              <a:gd name="connsiteY22" fmla="*/ 61912 h 500062"/>
              <a:gd name="connsiteX23" fmla="*/ 681037 w 681037"/>
              <a:gd name="connsiteY2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494871 w 681037"/>
              <a:gd name="connsiteY15" fmla="*/ 356753 h 500062"/>
              <a:gd name="connsiteX16" fmla="*/ 526524 w 681037"/>
              <a:gd name="connsiteY16" fmla="*/ 262489 h 500062"/>
              <a:gd name="connsiteX17" fmla="*/ 535021 w 681037"/>
              <a:gd name="connsiteY17" fmla="*/ 172805 h 500062"/>
              <a:gd name="connsiteX18" fmla="*/ 538162 w 681037"/>
              <a:gd name="connsiteY18" fmla="*/ 33337 h 500062"/>
              <a:gd name="connsiteX19" fmla="*/ 547701 w 681037"/>
              <a:gd name="connsiteY19" fmla="*/ 11290 h 500062"/>
              <a:gd name="connsiteX20" fmla="*/ 561975 w 681037"/>
              <a:gd name="connsiteY20" fmla="*/ 0 h 500062"/>
              <a:gd name="connsiteX21" fmla="*/ 594191 w 681037"/>
              <a:gd name="connsiteY21" fmla="*/ 26993 h 500062"/>
              <a:gd name="connsiteX22" fmla="*/ 609600 w 681037"/>
              <a:gd name="connsiteY22" fmla="*/ 61912 h 500062"/>
              <a:gd name="connsiteX23" fmla="*/ 681037 w 681037"/>
              <a:gd name="connsiteY2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6524 w 681037"/>
              <a:gd name="connsiteY15" fmla="*/ 262489 h 500062"/>
              <a:gd name="connsiteX16" fmla="*/ 535021 w 681037"/>
              <a:gd name="connsiteY16" fmla="*/ 172805 h 500062"/>
              <a:gd name="connsiteX17" fmla="*/ 538162 w 681037"/>
              <a:gd name="connsiteY17" fmla="*/ 33337 h 500062"/>
              <a:gd name="connsiteX18" fmla="*/ 547701 w 681037"/>
              <a:gd name="connsiteY18" fmla="*/ 11290 h 500062"/>
              <a:gd name="connsiteX19" fmla="*/ 561975 w 681037"/>
              <a:gd name="connsiteY19" fmla="*/ 0 h 500062"/>
              <a:gd name="connsiteX20" fmla="*/ 594191 w 681037"/>
              <a:gd name="connsiteY20" fmla="*/ 26993 h 500062"/>
              <a:gd name="connsiteX21" fmla="*/ 609600 w 681037"/>
              <a:gd name="connsiteY21" fmla="*/ 61912 h 500062"/>
              <a:gd name="connsiteX22" fmla="*/ 681037 w 681037"/>
              <a:gd name="connsiteY22"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482191 w 681037"/>
              <a:gd name="connsiteY15" fmla="*/ 370213 h 500062"/>
              <a:gd name="connsiteX16" fmla="*/ 526524 w 681037"/>
              <a:gd name="connsiteY16" fmla="*/ 262489 h 500062"/>
              <a:gd name="connsiteX17" fmla="*/ 535021 w 681037"/>
              <a:gd name="connsiteY17" fmla="*/ 172805 h 500062"/>
              <a:gd name="connsiteX18" fmla="*/ 538162 w 681037"/>
              <a:gd name="connsiteY18" fmla="*/ 33337 h 500062"/>
              <a:gd name="connsiteX19" fmla="*/ 547701 w 681037"/>
              <a:gd name="connsiteY19" fmla="*/ 11290 h 500062"/>
              <a:gd name="connsiteX20" fmla="*/ 561975 w 681037"/>
              <a:gd name="connsiteY20" fmla="*/ 0 h 500062"/>
              <a:gd name="connsiteX21" fmla="*/ 594191 w 681037"/>
              <a:gd name="connsiteY21" fmla="*/ 26993 h 500062"/>
              <a:gd name="connsiteX22" fmla="*/ 609600 w 681037"/>
              <a:gd name="connsiteY22" fmla="*/ 61912 h 500062"/>
              <a:gd name="connsiteX23" fmla="*/ 681037 w 681037"/>
              <a:gd name="connsiteY2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496983 w 681037"/>
              <a:gd name="connsiteY15" fmla="*/ 341051 h 500062"/>
              <a:gd name="connsiteX16" fmla="*/ 526524 w 681037"/>
              <a:gd name="connsiteY16" fmla="*/ 262489 h 500062"/>
              <a:gd name="connsiteX17" fmla="*/ 535021 w 681037"/>
              <a:gd name="connsiteY17" fmla="*/ 172805 h 500062"/>
              <a:gd name="connsiteX18" fmla="*/ 538162 w 681037"/>
              <a:gd name="connsiteY18" fmla="*/ 33337 h 500062"/>
              <a:gd name="connsiteX19" fmla="*/ 547701 w 681037"/>
              <a:gd name="connsiteY19" fmla="*/ 11290 h 500062"/>
              <a:gd name="connsiteX20" fmla="*/ 561975 w 681037"/>
              <a:gd name="connsiteY20" fmla="*/ 0 h 500062"/>
              <a:gd name="connsiteX21" fmla="*/ 594191 w 681037"/>
              <a:gd name="connsiteY21" fmla="*/ 26993 h 500062"/>
              <a:gd name="connsiteX22" fmla="*/ 609600 w 681037"/>
              <a:gd name="connsiteY22" fmla="*/ 61912 h 500062"/>
              <a:gd name="connsiteX23" fmla="*/ 681037 w 681037"/>
              <a:gd name="connsiteY2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469512 w 681037"/>
              <a:gd name="connsiteY15" fmla="*/ 412835 h 500062"/>
              <a:gd name="connsiteX16" fmla="*/ 496983 w 681037"/>
              <a:gd name="connsiteY16" fmla="*/ 341051 h 500062"/>
              <a:gd name="connsiteX17" fmla="*/ 526524 w 681037"/>
              <a:gd name="connsiteY17" fmla="*/ 262489 h 500062"/>
              <a:gd name="connsiteX18" fmla="*/ 535021 w 681037"/>
              <a:gd name="connsiteY18" fmla="*/ 172805 h 500062"/>
              <a:gd name="connsiteX19" fmla="*/ 538162 w 681037"/>
              <a:gd name="connsiteY19" fmla="*/ 33337 h 500062"/>
              <a:gd name="connsiteX20" fmla="*/ 547701 w 681037"/>
              <a:gd name="connsiteY20" fmla="*/ 11290 h 500062"/>
              <a:gd name="connsiteX21" fmla="*/ 561975 w 681037"/>
              <a:gd name="connsiteY21" fmla="*/ 0 h 500062"/>
              <a:gd name="connsiteX22" fmla="*/ 594191 w 681037"/>
              <a:gd name="connsiteY22" fmla="*/ 26993 h 500062"/>
              <a:gd name="connsiteX23" fmla="*/ 609600 w 681037"/>
              <a:gd name="connsiteY23" fmla="*/ 61912 h 500062"/>
              <a:gd name="connsiteX24" fmla="*/ 681037 w 681037"/>
              <a:gd name="connsiteY24"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477965 w 681037"/>
              <a:gd name="connsiteY15" fmla="*/ 419565 h 500062"/>
              <a:gd name="connsiteX16" fmla="*/ 496983 w 681037"/>
              <a:gd name="connsiteY16" fmla="*/ 341051 h 500062"/>
              <a:gd name="connsiteX17" fmla="*/ 526524 w 681037"/>
              <a:gd name="connsiteY17" fmla="*/ 262489 h 500062"/>
              <a:gd name="connsiteX18" fmla="*/ 535021 w 681037"/>
              <a:gd name="connsiteY18" fmla="*/ 172805 h 500062"/>
              <a:gd name="connsiteX19" fmla="*/ 538162 w 681037"/>
              <a:gd name="connsiteY19" fmla="*/ 33337 h 500062"/>
              <a:gd name="connsiteX20" fmla="*/ 547701 w 681037"/>
              <a:gd name="connsiteY20" fmla="*/ 11290 h 500062"/>
              <a:gd name="connsiteX21" fmla="*/ 561975 w 681037"/>
              <a:gd name="connsiteY21" fmla="*/ 0 h 500062"/>
              <a:gd name="connsiteX22" fmla="*/ 594191 w 681037"/>
              <a:gd name="connsiteY22" fmla="*/ 26993 h 500062"/>
              <a:gd name="connsiteX23" fmla="*/ 609600 w 681037"/>
              <a:gd name="connsiteY23" fmla="*/ 61912 h 500062"/>
              <a:gd name="connsiteX24" fmla="*/ 681037 w 681037"/>
              <a:gd name="connsiteY24"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6946 w 681037"/>
              <a:gd name="connsiteY12" fmla="*/ 338807 h 500062"/>
              <a:gd name="connsiteX13" fmla="*/ 347662 w 681037"/>
              <a:gd name="connsiteY13" fmla="*/ 395287 h 500062"/>
              <a:gd name="connsiteX14" fmla="*/ 400050 w 681037"/>
              <a:gd name="connsiteY14" fmla="*/ 500062 h 500062"/>
              <a:gd name="connsiteX15" fmla="*/ 433387 w 681037"/>
              <a:gd name="connsiteY15" fmla="*/ 500062 h 500062"/>
              <a:gd name="connsiteX16" fmla="*/ 477965 w 681037"/>
              <a:gd name="connsiteY16" fmla="*/ 419565 h 500062"/>
              <a:gd name="connsiteX17" fmla="*/ 496983 w 681037"/>
              <a:gd name="connsiteY17" fmla="*/ 341051 h 500062"/>
              <a:gd name="connsiteX18" fmla="*/ 526524 w 681037"/>
              <a:gd name="connsiteY18" fmla="*/ 262489 h 500062"/>
              <a:gd name="connsiteX19" fmla="*/ 535021 w 681037"/>
              <a:gd name="connsiteY19" fmla="*/ 172805 h 500062"/>
              <a:gd name="connsiteX20" fmla="*/ 538162 w 681037"/>
              <a:gd name="connsiteY20" fmla="*/ 33337 h 500062"/>
              <a:gd name="connsiteX21" fmla="*/ 547701 w 681037"/>
              <a:gd name="connsiteY21" fmla="*/ 11290 h 500062"/>
              <a:gd name="connsiteX22" fmla="*/ 561975 w 681037"/>
              <a:gd name="connsiteY22" fmla="*/ 0 h 500062"/>
              <a:gd name="connsiteX23" fmla="*/ 594191 w 681037"/>
              <a:gd name="connsiteY23" fmla="*/ 26993 h 500062"/>
              <a:gd name="connsiteX24" fmla="*/ 609600 w 681037"/>
              <a:gd name="connsiteY24" fmla="*/ 61912 h 500062"/>
              <a:gd name="connsiteX25" fmla="*/ 681037 w 681037"/>
              <a:gd name="connsiteY25"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51172 w 681037"/>
              <a:gd name="connsiteY12" fmla="*/ 341050 h 500062"/>
              <a:gd name="connsiteX13" fmla="*/ 347662 w 681037"/>
              <a:gd name="connsiteY13" fmla="*/ 395287 h 500062"/>
              <a:gd name="connsiteX14" fmla="*/ 400050 w 681037"/>
              <a:gd name="connsiteY14" fmla="*/ 500062 h 500062"/>
              <a:gd name="connsiteX15" fmla="*/ 433387 w 681037"/>
              <a:gd name="connsiteY15" fmla="*/ 500062 h 500062"/>
              <a:gd name="connsiteX16" fmla="*/ 477965 w 681037"/>
              <a:gd name="connsiteY16" fmla="*/ 419565 h 500062"/>
              <a:gd name="connsiteX17" fmla="*/ 496983 w 681037"/>
              <a:gd name="connsiteY17" fmla="*/ 341051 h 500062"/>
              <a:gd name="connsiteX18" fmla="*/ 526524 w 681037"/>
              <a:gd name="connsiteY18" fmla="*/ 262489 h 500062"/>
              <a:gd name="connsiteX19" fmla="*/ 535021 w 681037"/>
              <a:gd name="connsiteY19" fmla="*/ 172805 h 500062"/>
              <a:gd name="connsiteX20" fmla="*/ 538162 w 681037"/>
              <a:gd name="connsiteY20" fmla="*/ 33337 h 500062"/>
              <a:gd name="connsiteX21" fmla="*/ 547701 w 681037"/>
              <a:gd name="connsiteY21" fmla="*/ 11290 h 500062"/>
              <a:gd name="connsiteX22" fmla="*/ 561975 w 681037"/>
              <a:gd name="connsiteY22" fmla="*/ 0 h 500062"/>
              <a:gd name="connsiteX23" fmla="*/ 594191 w 681037"/>
              <a:gd name="connsiteY23" fmla="*/ 26993 h 500062"/>
              <a:gd name="connsiteX24" fmla="*/ 609600 w 681037"/>
              <a:gd name="connsiteY24" fmla="*/ 61912 h 500062"/>
              <a:gd name="connsiteX25" fmla="*/ 681037 w 681037"/>
              <a:gd name="connsiteY25"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51172 w 681037"/>
              <a:gd name="connsiteY12" fmla="*/ 341050 h 500062"/>
              <a:gd name="connsiteX13" fmla="*/ 347662 w 681037"/>
              <a:gd name="connsiteY13" fmla="*/ 395287 h 500062"/>
              <a:gd name="connsiteX14" fmla="*/ 363852 w 681037"/>
              <a:gd name="connsiteY14" fmla="*/ 437511 h 500062"/>
              <a:gd name="connsiteX15" fmla="*/ 400050 w 681037"/>
              <a:gd name="connsiteY15" fmla="*/ 500062 h 500062"/>
              <a:gd name="connsiteX16" fmla="*/ 433387 w 681037"/>
              <a:gd name="connsiteY16" fmla="*/ 500062 h 500062"/>
              <a:gd name="connsiteX17" fmla="*/ 477965 w 681037"/>
              <a:gd name="connsiteY17" fmla="*/ 419565 h 500062"/>
              <a:gd name="connsiteX18" fmla="*/ 496983 w 681037"/>
              <a:gd name="connsiteY18" fmla="*/ 341051 h 500062"/>
              <a:gd name="connsiteX19" fmla="*/ 526524 w 681037"/>
              <a:gd name="connsiteY19" fmla="*/ 262489 h 500062"/>
              <a:gd name="connsiteX20" fmla="*/ 535021 w 681037"/>
              <a:gd name="connsiteY20" fmla="*/ 172805 h 500062"/>
              <a:gd name="connsiteX21" fmla="*/ 538162 w 681037"/>
              <a:gd name="connsiteY21" fmla="*/ 33337 h 500062"/>
              <a:gd name="connsiteX22" fmla="*/ 547701 w 681037"/>
              <a:gd name="connsiteY22" fmla="*/ 11290 h 500062"/>
              <a:gd name="connsiteX23" fmla="*/ 561975 w 681037"/>
              <a:gd name="connsiteY23" fmla="*/ 0 h 500062"/>
              <a:gd name="connsiteX24" fmla="*/ 594191 w 681037"/>
              <a:gd name="connsiteY24" fmla="*/ 26993 h 500062"/>
              <a:gd name="connsiteX25" fmla="*/ 609600 w 681037"/>
              <a:gd name="connsiteY25" fmla="*/ 61912 h 500062"/>
              <a:gd name="connsiteX26" fmla="*/ 681037 w 681037"/>
              <a:gd name="connsiteY26"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51172 w 681037"/>
              <a:gd name="connsiteY12" fmla="*/ 341050 h 500062"/>
              <a:gd name="connsiteX13" fmla="*/ 347662 w 681037"/>
              <a:gd name="connsiteY13" fmla="*/ 395287 h 500062"/>
              <a:gd name="connsiteX14" fmla="*/ 365965 w 681037"/>
              <a:gd name="connsiteY14" fmla="*/ 430781 h 500062"/>
              <a:gd name="connsiteX15" fmla="*/ 400050 w 681037"/>
              <a:gd name="connsiteY15" fmla="*/ 500062 h 500062"/>
              <a:gd name="connsiteX16" fmla="*/ 433387 w 681037"/>
              <a:gd name="connsiteY16" fmla="*/ 500062 h 500062"/>
              <a:gd name="connsiteX17" fmla="*/ 477965 w 681037"/>
              <a:gd name="connsiteY17" fmla="*/ 419565 h 500062"/>
              <a:gd name="connsiteX18" fmla="*/ 496983 w 681037"/>
              <a:gd name="connsiteY18" fmla="*/ 341051 h 500062"/>
              <a:gd name="connsiteX19" fmla="*/ 526524 w 681037"/>
              <a:gd name="connsiteY19" fmla="*/ 262489 h 500062"/>
              <a:gd name="connsiteX20" fmla="*/ 535021 w 681037"/>
              <a:gd name="connsiteY20" fmla="*/ 172805 h 500062"/>
              <a:gd name="connsiteX21" fmla="*/ 538162 w 681037"/>
              <a:gd name="connsiteY21" fmla="*/ 33337 h 500062"/>
              <a:gd name="connsiteX22" fmla="*/ 547701 w 681037"/>
              <a:gd name="connsiteY22" fmla="*/ 11290 h 500062"/>
              <a:gd name="connsiteX23" fmla="*/ 561975 w 681037"/>
              <a:gd name="connsiteY23" fmla="*/ 0 h 500062"/>
              <a:gd name="connsiteX24" fmla="*/ 594191 w 681037"/>
              <a:gd name="connsiteY24" fmla="*/ 26993 h 500062"/>
              <a:gd name="connsiteX25" fmla="*/ 609600 w 681037"/>
              <a:gd name="connsiteY25" fmla="*/ 61912 h 500062"/>
              <a:gd name="connsiteX26" fmla="*/ 681037 w 681037"/>
              <a:gd name="connsiteY26"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51172 w 681037"/>
              <a:gd name="connsiteY12" fmla="*/ 341050 h 500062"/>
              <a:gd name="connsiteX13" fmla="*/ 356115 w 681037"/>
              <a:gd name="connsiteY13" fmla="*/ 390801 h 500062"/>
              <a:gd name="connsiteX14" fmla="*/ 365965 w 681037"/>
              <a:gd name="connsiteY14" fmla="*/ 430781 h 500062"/>
              <a:gd name="connsiteX15" fmla="*/ 400050 w 681037"/>
              <a:gd name="connsiteY15" fmla="*/ 500062 h 500062"/>
              <a:gd name="connsiteX16" fmla="*/ 433387 w 681037"/>
              <a:gd name="connsiteY16" fmla="*/ 500062 h 500062"/>
              <a:gd name="connsiteX17" fmla="*/ 477965 w 681037"/>
              <a:gd name="connsiteY17" fmla="*/ 419565 h 500062"/>
              <a:gd name="connsiteX18" fmla="*/ 496983 w 681037"/>
              <a:gd name="connsiteY18" fmla="*/ 341051 h 500062"/>
              <a:gd name="connsiteX19" fmla="*/ 526524 w 681037"/>
              <a:gd name="connsiteY19" fmla="*/ 262489 h 500062"/>
              <a:gd name="connsiteX20" fmla="*/ 535021 w 681037"/>
              <a:gd name="connsiteY20" fmla="*/ 172805 h 500062"/>
              <a:gd name="connsiteX21" fmla="*/ 538162 w 681037"/>
              <a:gd name="connsiteY21" fmla="*/ 33337 h 500062"/>
              <a:gd name="connsiteX22" fmla="*/ 547701 w 681037"/>
              <a:gd name="connsiteY22" fmla="*/ 11290 h 500062"/>
              <a:gd name="connsiteX23" fmla="*/ 561975 w 681037"/>
              <a:gd name="connsiteY23" fmla="*/ 0 h 500062"/>
              <a:gd name="connsiteX24" fmla="*/ 594191 w 681037"/>
              <a:gd name="connsiteY24" fmla="*/ 26993 h 500062"/>
              <a:gd name="connsiteX25" fmla="*/ 609600 w 681037"/>
              <a:gd name="connsiteY25" fmla="*/ 61912 h 500062"/>
              <a:gd name="connsiteX26" fmla="*/ 681037 w 681037"/>
              <a:gd name="connsiteY26"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32154 w 681037"/>
              <a:gd name="connsiteY11" fmla="*/ 197481 h 500062"/>
              <a:gd name="connsiteX12" fmla="*/ 352425 w 681037"/>
              <a:gd name="connsiteY12" fmla="*/ 276225 h 500062"/>
              <a:gd name="connsiteX13" fmla="*/ 351172 w 681037"/>
              <a:gd name="connsiteY13" fmla="*/ 341050 h 500062"/>
              <a:gd name="connsiteX14" fmla="*/ 356115 w 681037"/>
              <a:gd name="connsiteY14" fmla="*/ 390801 h 500062"/>
              <a:gd name="connsiteX15" fmla="*/ 365965 w 681037"/>
              <a:gd name="connsiteY15" fmla="*/ 430781 h 500062"/>
              <a:gd name="connsiteX16" fmla="*/ 400050 w 681037"/>
              <a:gd name="connsiteY16" fmla="*/ 500062 h 500062"/>
              <a:gd name="connsiteX17" fmla="*/ 433387 w 681037"/>
              <a:gd name="connsiteY17" fmla="*/ 500062 h 500062"/>
              <a:gd name="connsiteX18" fmla="*/ 477965 w 681037"/>
              <a:gd name="connsiteY18" fmla="*/ 419565 h 500062"/>
              <a:gd name="connsiteX19" fmla="*/ 496983 w 681037"/>
              <a:gd name="connsiteY19" fmla="*/ 341051 h 500062"/>
              <a:gd name="connsiteX20" fmla="*/ 526524 w 681037"/>
              <a:gd name="connsiteY20" fmla="*/ 262489 h 500062"/>
              <a:gd name="connsiteX21" fmla="*/ 535021 w 681037"/>
              <a:gd name="connsiteY21" fmla="*/ 172805 h 500062"/>
              <a:gd name="connsiteX22" fmla="*/ 538162 w 681037"/>
              <a:gd name="connsiteY22" fmla="*/ 33337 h 500062"/>
              <a:gd name="connsiteX23" fmla="*/ 547701 w 681037"/>
              <a:gd name="connsiteY23" fmla="*/ 11290 h 500062"/>
              <a:gd name="connsiteX24" fmla="*/ 561975 w 681037"/>
              <a:gd name="connsiteY24" fmla="*/ 0 h 500062"/>
              <a:gd name="connsiteX25" fmla="*/ 594191 w 681037"/>
              <a:gd name="connsiteY25" fmla="*/ 26993 h 500062"/>
              <a:gd name="connsiteX26" fmla="*/ 609600 w 681037"/>
              <a:gd name="connsiteY26" fmla="*/ 61912 h 500062"/>
              <a:gd name="connsiteX27" fmla="*/ 681037 w 681037"/>
              <a:gd name="connsiteY27"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40607 w 681037"/>
              <a:gd name="connsiteY11" fmla="*/ 199724 h 500062"/>
              <a:gd name="connsiteX12" fmla="*/ 352425 w 681037"/>
              <a:gd name="connsiteY12" fmla="*/ 276225 h 500062"/>
              <a:gd name="connsiteX13" fmla="*/ 351172 w 681037"/>
              <a:gd name="connsiteY13" fmla="*/ 341050 h 500062"/>
              <a:gd name="connsiteX14" fmla="*/ 356115 w 681037"/>
              <a:gd name="connsiteY14" fmla="*/ 390801 h 500062"/>
              <a:gd name="connsiteX15" fmla="*/ 365965 w 681037"/>
              <a:gd name="connsiteY15" fmla="*/ 430781 h 500062"/>
              <a:gd name="connsiteX16" fmla="*/ 400050 w 681037"/>
              <a:gd name="connsiteY16" fmla="*/ 500062 h 500062"/>
              <a:gd name="connsiteX17" fmla="*/ 433387 w 681037"/>
              <a:gd name="connsiteY17" fmla="*/ 500062 h 500062"/>
              <a:gd name="connsiteX18" fmla="*/ 477965 w 681037"/>
              <a:gd name="connsiteY18" fmla="*/ 419565 h 500062"/>
              <a:gd name="connsiteX19" fmla="*/ 496983 w 681037"/>
              <a:gd name="connsiteY19" fmla="*/ 341051 h 500062"/>
              <a:gd name="connsiteX20" fmla="*/ 526524 w 681037"/>
              <a:gd name="connsiteY20" fmla="*/ 262489 h 500062"/>
              <a:gd name="connsiteX21" fmla="*/ 535021 w 681037"/>
              <a:gd name="connsiteY21" fmla="*/ 172805 h 500062"/>
              <a:gd name="connsiteX22" fmla="*/ 538162 w 681037"/>
              <a:gd name="connsiteY22" fmla="*/ 33337 h 500062"/>
              <a:gd name="connsiteX23" fmla="*/ 547701 w 681037"/>
              <a:gd name="connsiteY23" fmla="*/ 11290 h 500062"/>
              <a:gd name="connsiteX24" fmla="*/ 561975 w 681037"/>
              <a:gd name="connsiteY24" fmla="*/ 0 h 500062"/>
              <a:gd name="connsiteX25" fmla="*/ 594191 w 681037"/>
              <a:gd name="connsiteY25" fmla="*/ 26993 h 500062"/>
              <a:gd name="connsiteX26" fmla="*/ 609600 w 681037"/>
              <a:gd name="connsiteY26" fmla="*/ 61912 h 500062"/>
              <a:gd name="connsiteX27" fmla="*/ 681037 w 681037"/>
              <a:gd name="connsiteY27"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00456 w 681037"/>
              <a:gd name="connsiteY10" fmla="*/ 246833 h 500062"/>
              <a:gd name="connsiteX11" fmla="*/ 319087 w 681037"/>
              <a:gd name="connsiteY11" fmla="*/ 147637 h 500062"/>
              <a:gd name="connsiteX12" fmla="*/ 340607 w 681037"/>
              <a:gd name="connsiteY12" fmla="*/ 199724 h 500062"/>
              <a:gd name="connsiteX13" fmla="*/ 352425 w 681037"/>
              <a:gd name="connsiteY13" fmla="*/ 276225 h 500062"/>
              <a:gd name="connsiteX14" fmla="*/ 351172 w 681037"/>
              <a:gd name="connsiteY14" fmla="*/ 341050 h 500062"/>
              <a:gd name="connsiteX15" fmla="*/ 356115 w 681037"/>
              <a:gd name="connsiteY15" fmla="*/ 390801 h 500062"/>
              <a:gd name="connsiteX16" fmla="*/ 365965 w 681037"/>
              <a:gd name="connsiteY16" fmla="*/ 430781 h 500062"/>
              <a:gd name="connsiteX17" fmla="*/ 400050 w 681037"/>
              <a:gd name="connsiteY17" fmla="*/ 500062 h 500062"/>
              <a:gd name="connsiteX18" fmla="*/ 433387 w 681037"/>
              <a:gd name="connsiteY18" fmla="*/ 500062 h 500062"/>
              <a:gd name="connsiteX19" fmla="*/ 477965 w 681037"/>
              <a:gd name="connsiteY19" fmla="*/ 419565 h 500062"/>
              <a:gd name="connsiteX20" fmla="*/ 496983 w 681037"/>
              <a:gd name="connsiteY20" fmla="*/ 341051 h 500062"/>
              <a:gd name="connsiteX21" fmla="*/ 526524 w 681037"/>
              <a:gd name="connsiteY21" fmla="*/ 262489 h 500062"/>
              <a:gd name="connsiteX22" fmla="*/ 535021 w 681037"/>
              <a:gd name="connsiteY22" fmla="*/ 172805 h 500062"/>
              <a:gd name="connsiteX23" fmla="*/ 538162 w 681037"/>
              <a:gd name="connsiteY23" fmla="*/ 33337 h 500062"/>
              <a:gd name="connsiteX24" fmla="*/ 547701 w 681037"/>
              <a:gd name="connsiteY24" fmla="*/ 11290 h 500062"/>
              <a:gd name="connsiteX25" fmla="*/ 561975 w 681037"/>
              <a:gd name="connsiteY25" fmla="*/ 0 h 500062"/>
              <a:gd name="connsiteX26" fmla="*/ 594191 w 681037"/>
              <a:gd name="connsiteY26" fmla="*/ 26993 h 500062"/>
              <a:gd name="connsiteX27" fmla="*/ 609600 w 681037"/>
              <a:gd name="connsiteY27" fmla="*/ 61912 h 500062"/>
              <a:gd name="connsiteX28" fmla="*/ 681037 w 681037"/>
              <a:gd name="connsiteY28"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294116 w 681037"/>
              <a:gd name="connsiteY10" fmla="*/ 244590 h 500062"/>
              <a:gd name="connsiteX11" fmla="*/ 319087 w 681037"/>
              <a:gd name="connsiteY11" fmla="*/ 147637 h 500062"/>
              <a:gd name="connsiteX12" fmla="*/ 340607 w 681037"/>
              <a:gd name="connsiteY12" fmla="*/ 199724 h 500062"/>
              <a:gd name="connsiteX13" fmla="*/ 352425 w 681037"/>
              <a:gd name="connsiteY13" fmla="*/ 276225 h 500062"/>
              <a:gd name="connsiteX14" fmla="*/ 351172 w 681037"/>
              <a:gd name="connsiteY14" fmla="*/ 341050 h 500062"/>
              <a:gd name="connsiteX15" fmla="*/ 356115 w 681037"/>
              <a:gd name="connsiteY15" fmla="*/ 390801 h 500062"/>
              <a:gd name="connsiteX16" fmla="*/ 365965 w 681037"/>
              <a:gd name="connsiteY16" fmla="*/ 430781 h 500062"/>
              <a:gd name="connsiteX17" fmla="*/ 400050 w 681037"/>
              <a:gd name="connsiteY17" fmla="*/ 500062 h 500062"/>
              <a:gd name="connsiteX18" fmla="*/ 433387 w 681037"/>
              <a:gd name="connsiteY18" fmla="*/ 500062 h 500062"/>
              <a:gd name="connsiteX19" fmla="*/ 477965 w 681037"/>
              <a:gd name="connsiteY19" fmla="*/ 419565 h 500062"/>
              <a:gd name="connsiteX20" fmla="*/ 496983 w 681037"/>
              <a:gd name="connsiteY20" fmla="*/ 341051 h 500062"/>
              <a:gd name="connsiteX21" fmla="*/ 526524 w 681037"/>
              <a:gd name="connsiteY21" fmla="*/ 262489 h 500062"/>
              <a:gd name="connsiteX22" fmla="*/ 535021 w 681037"/>
              <a:gd name="connsiteY22" fmla="*/ 172805 h 500062"/>
              <a:gd name="connsiteX23" fmla="*/ 538162 w 681037"/>
              <a:gd name="connsiteY23" fmla="*/ 33337 h 500062"/>
              <a:gd name="connsiteX24" fmla="*/ 547701 w 681037"/>
              <a:gd name="connsiteY24" fmla="*/ 11290 h 500062"/>
              <a:gd name="connsiteX25" fmla="*/ 561975 w 681037"/>
              <a:gd name="connsiteY25" fmla="*/ 0 h 500062"/>
              <a:gd name="connsiteX26" fmla="*/ 594191 w 681037"/>
              <a:gd name="connsiteY26" fmla="*/ 26993 h 500062"/>
              <a:gd name="connsiteX27" fmla="*/ 609600 w 681037"/>
              <a:gd name="connsiteY27" fmla="*/ 61912 h 500062"/>
              <a:gd name="connsiteX28" fmla="*/ 681037 w 681037"/>
              <a:gd name="connsiteY28"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294116 w 681037"/>
              <a:gd name="connsiteY10" fmla="*/ 244590 h 500062"/>
              <a:gd name="connsiteX11" fmla="*/ 308908 w 681037"/>
              <a:gd name="connsiteY11" fmla="*/ 179535 h 500062"/>
              <a:gd name="connsiteX12" fmla="*/ 319087 w 681037"/>
              <a:gd name="connsiteY12" fmla="*/ 147637 h 500062"/>
              <a:gd name="connsiteX13" fmla="*/ 340607 w 681037"/>
              <a:gd name="connsiteY13" fmla="*/ 199724 h 500062"/>
              <a:gd name="connsiteX14" fmla="*/ 352425 w 681037"/>
              <a:gd name="connsiteY14" fmla="*/ 276225 h 500062"/>
              <a:gd name="connsiteX15" fmla="*/ 351172 w 681037"/>
              <a:gd name="connsiteY15" fmla="*/ 341050 h 500062"/>
              <a:gd name="connsiteX16" fmla="*/ 356115 w 681037"/>
              <a:gd name="connsiteY16" fmla="*/ 390801 h 500062"/>
              <a:gd name="connsiteX17" fmla="*/ 365965 w 681037"/>
              <a:gd name="connsiteY17" fmla="*/ 430781 h 500062"/>
              <a:gd name="connsiteX18" fmla="*/ 400050 w 681037"/>
              <a:gd name="connsiteY18" fmla="*/ 500062 h 500062"/>
              <a:gd name="connsiteX19" fmla="*/ 433387 w 681037"/>
              <a:gd name="connsiteY19" fmla="*/ 500062 h 500062"/>
              <a:gd name="connsiteX20" fmla="*/ 477965 w 681037"/>
              <a:gd name="connsiteY20" fmla="*/ 419565 h 500062"/>
              <a:gd name="connsiteX21" fmla="*/ 496983 w 681037"/>
              <a:gd name="connsiteY21" fmla="*/ 341051 h 500062"/>
              <a:gd name="connsiteX22" fmla="*/ 526524 w 681037"/>
              <a:gd name="connsiteY22" fmla="*/ 262489 h 500062"/>
              <a:gd name="connsiteX23" fmla="*/ 535021 w 681037"/>
              <a:gd name="connsiteY23" fmla="*/ 172805 h 500062"/>
              <a:gd name="connsiteX24" fmla="*/ 538162 w 681037"/>
              <a:gd name="connsiteY24" fmla="*/ 33337 h 500062"/>
              <a:gd name="connsiteX25" fmla="*/ 547701 w 681037"/>
              <a:gd name="connsiteY25" fmla="*/ 11290 h 500062"/>
              <a:gd name="connsiteX26" fmla="*/ 561975 w 681037"/>
              <a:gd name="connsiteY26" fmla="*/ 0 h 500062"/>
              <a:gd name="connsiteX27" fmla="*/ 594191 w 681037"/>
              <a:gd name="connsiteY27" fmla="*/ 26993 h 500062"/>
              <a:gd name="connsiteX28" fmla="*/ 609600 w 681037"/>
              <a:gd name="connsiteY28" fmla="*/ 61912 h 500062"/>
              <a:gd name="connsiteX29" fmla="*/ 681037 w 681037"/>
              <a:gd name="connsiteY29"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294116 w 681037"/>
              <a:gd name="connsiteY10" fmla="*/ 244590 h 500062"/>
              <a:gd name="connsiteX11" fmla="*/ 308908 w 681037"/>
              <a:gd name="connsiteY11" fmla="*/ 179535 h 500062"/>
              <a:gd name="connsiteX12" fmla="*/ 327540 w 681037"/>
              <a:gd name="connsiteY12" fmla="*/ 154367 h 500062"/>
              <a:gd name="connsiteX13" fmla="*/ 340607 w 681037"/>
              <a:gd name="connsiteY13" fmla="*/ 199724 h 500062"/>
              <a:gd name="connsiteX14" fmla="*/ 352425 w 681037"/>
              <a:gd name="connsiteY14" fmla="*/ 276225 h 500062"/>
              <a:gd name="connsiteX15" fmla="*/ 351172 w 681037"/>
              <a:gd name="connsiteY15" fmla="*/ 341050 h 500062"/>
              <a:gd name="connsiteX16" fmla="*/ 356115 w 681037"/>
              <a:gd name="connsiteY16" fmla="*/ 390801 h 500062"/>
              <a:gd name="connsiteX17" fmla="*/ 365965 w 681037"/>
              <a:gd name="connsiteY17" fmla="*/ 430781 h 500062"/>
              <a:gd name="connsiteX18" fmla="*/ 400050 w 681037"/>
              <a:gd name="connsiteY18" fmla="*/ 500062 h 500062"/>
              <a:gd name="connsiteX19" fmla="*/ 433387 w 681037"/>
              <a:gd name="connsiteY19" fmla="*/ 500062 h 500062"/>
              <a:gd name="connsiteX20" fmla="*/ 477965 w 681037"/>
              <a:gd name="connsiteY20" fmla="*/ 419565 h 500062"/>
              <a:gd name="connsiteX21" fmla="*/ 496983 w 681037"/>
              <a:gd name="connsiteY21" fmla="*/ 341051 h 500062"/>
              <a:gd name="connsiteX22" fmla="*/ 526524 w 681037"/>
              <a:gd name="connsiteY22" fmla="*/ 262489 h 500062"/>
              <a:gd name="connsiteX23" fmla="*/ 535021 w 681037"/>
              <a:gd name="connsiteY23" fmla="*/ 172805 h 500062"/>
              <a:gd name="connsiteX24" fmla="*/ 538162 w 681037"/>
              <a:gd name="connsiteY24" fmla="*/ 33337 h 500062"/>
              <a:gd name="connsiteX25" fmla="*/ 547701 w 681037"/>
              <a:gd name="connsiteY25" fmla="*/ 11290 h 500062"/>
              <a:gd name="connsiteX26" fmla="*/ 561975 w 681037"/>
              <a:gd name="connsiteY26" fmla="*/ 0 h 500062"/>
              <a:gd name="connsiteX27" fmla="*/ 594191 w 681037"/>
              <a:gd name="connsiteY27" fmla="*/ 26993 h 500062"/>
              <a:gd name="connsiteX28" fmla="*/ 609600 w 681037"/>
              <a:gd name="connsiteY28" fmla="*/ 61912 h 500062"/>
              <a:gd name="connsiteX29" fmla="*/ 681037 w 681037"/>
              <a:gd name="connsiteY29"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294116 w 681037"/>
              <a:gd name="connsiteY10" fmla="*/ 244590 h 500062"/>
              <a:gd name="connsiteX11" fmla="*/ 306795 w 681037"/>
              <a:gd name="connsiteY11" fmla="*/ 161589 h 500062"/>
              <a:gd name="connsiteX12" fmla="*/ 327540 w 681037"/>
              <a:gd name="connsiteY12" fmla="*/ 154367 h 500062"/>
              <a:gd name="connsiteX13" fmla="*/ 340607 w 681037"/>
              <a:gd name="connsiteY13" fmla="*/ 199724 h 500062"/>
              <a:gd name="connsiteX14" fmla="*/ 352425 w 681037"/>
              <a:gd name="connsiteY14" fmla="*/ 276225 h 500062"/>
              <a:gd name="connsiteX15" fmla="*/ 351172 w 681037"/>
              <a:gd name="connsiteY15" fmla="*/ 341050 h 500062"/>
              <a:gd name="connsiteX16" fmla="*/ 356115 w 681037"/>
              <a:gd name="connsiteY16" fmla="*/ 390801 h 500062"/>
              <a:gd name="connsiteX17" fmla="*/ 365965 w 681037"/>
              <a:gd name="connsiteY17" fmla="*/ 430781 h 500062"/>
              <a:gd name="connsiteX18" fmla="*/ 400050 w 681037"/>
              <a:gd name="connsiteY18" fmla="*/ 500062 h 500062"/>
              <a:gd name="connsiteX19" fmla="*/ 433387 w 681037"/>
              <a:gd name="connsiteY19" fmla="*/ 500062 h 500062"/>
              <a:gd name="connsiteX20" fmla="*/ 477965 w 681037"/>
              <a:gd name="connsiteY20" fmla="*/ 419565 h 500062"/>
              <a:gd name="connsiteX21" fmla="*/ 496983 w 681037"/>
              <a:gd name="connsiteY21" fmla="*/ 341051 h 500062"/>
              <a:gd name="connsiteX22" fmla="*/ 526524 w 681037"/>
              <a:gd name="connsiteY22" fmla="*/ 262489 h 500062"/>
              <a:gd name="connsiteX23" fmla="*/ 535021 w 681037"/>
              <a:gd name="connsiteY23" fmla="*/ 172805 h 500062"/>
              <a:gd name="connsiteX24" fmla="*/ 538162 w 681037"/>
              <a:gd name="connsiteY24" fmla="*/ 33337 h 500062"/>
              <a:gd name="connsiteX25" fmla="*/ 547701 w 681037"/>
              <a:gd name="connsiteY25" fmla="*/ 11290 h 500062"/>
              <a:gd name="connsiteX26" fmla="*/ 561975 w 681037"/>
              <a:gd name="connsiteY26" fmla="*/ 0 h 500062"/>
              <a:gd name="connsiteX27" fmla="*/ 594191 w 681037"/>
              <a:gd name="connsiteY27" fmla="*/ 26993 h 500062"/>
              <a:gd name="connsiteX28" fmla="*/ 609600 w 681037"/>
              <a:gd name="connsiteY28" fmla="*/ 61912 h 500062"/>
              <a:gd name="connsiteX29" fmla="*/ 681037 w 681037"/>
              <a:gd name="connsiteY29"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289890 w 681037"/>
              <a:gd name="connsiteY10" fmla="*/ 309645 h 500062"/>
              <a:gd name="connsiteX11" fmla="*/ 294116 w 681037"/>
              <a:gd name="connsiteY11" fmla="*/ 244590 h 500062"/>
              <a:gd name="connsiteX12" fmla="*/ 306795 w 681037"/>
              <a:gd name="connsiteY12" fmla="*/ 161589 h 500062"/>
              <a:gd name="connsiteX13" fmla="*/ 327540 w 681037"/>
              <a:gd name="connsiteY13" fmla="*/ 154367 h 500062"/>
              <a:gd name="connsiteX14" fmla="*/ 340607 w 681037"/>
              <a:gd name="connsiteY14" fmla="*/ 199724 h 500062"/>
              <a:gd name="connsiteX15" fmla="*/ 352425 w 681037"/>
              <a:gd name="connsiteY15" fmla="*/ 276225 h 500062"/>
              <a:gd name="connsiteX16" fmla="*/ 351172 w 681037"/>
              <a:gd name="connsiteY16" fmla="*/ 341050 h 500062"/>
              <a:gd name="connsiteX17" fmla="*/ 356115 w 681037"/>
              <a:gd name="connsiteY17" fmla="*/ 390801 h 500062"/>
              <a:gd name="connsiteX18" fmla="*/ 365965 w 681037"/>
              <a:gd name="connsiteY18" fmla="*/ 430781 h 500062"/>
              <a:gd name="connsiteX19" fmla="*/ 400050 w 681037"/>
              <a:gd name="connsiteY19" fmla="*/ 500062 h 500062"/>
              <a:gd name="connsiteX20" fmla="*/ 433387 w 681037"/>
              <a:gd name="connsiteY20" fmla="*/ 500062 h 500062"/>
              <a:gd name="connsiteX21" fmla="*/ 477965 w 681037"/>
              <a:gd name="connsiteY21" fmla="*/ 419565 h 500062"/>
              <a:gd name="connsiteX22" fmla="*/ 496983 w 681037"/>
              <a:gd name="connsiteY22" fmla="*/ 341051 h 500062"/>
              <a:gd name="connsiteX23" fmla="*/ 526524 w 681037"/>
              <a:gd name="connsiteY23" fmla="*/ 262489 h 500062"/>
              <a:gd name="connsiteX24" fmla="*/ 535021 w 681037"/>
              <a:gd name="connsiteY24" fmla="*/ 172805 h 500062"/>
              <a:gd name="connsiteX25" fmla="*/ 538162 w 681037"/>
              <a:gd name="connsiteY25" fmla="*/ 33337 h 500062"/>
              <a:gd name="connsiteX26" fmla="*/ 547701 w 681037"/>
              <a:gd name="connsiteY26" fmla="*/ 11290 h 500062"/>
              <a:gd name="connsiteX27" fmla="*/ 561975 w 681037"/>
              <a:gd name="connsiteY27" fmla="*/ 0 h 500062"/>
              <a:gd name="connsiteX28" fmla="*/ 594191 w 681037"/>
              <a:gd name="connsiteY28" fmla="*/ 26993 h 500062"/>
              <a:gd name="connsiteX29" fmla="*/ 609600 w 681037"/>
              <a:gd name="connsiteY29" fmla="*/ 61912 h 500062"/>
              <a:gd name="connsiteX30" fmla="*/ 681037 w 681037"/>
              <a:gd name="connsiteY30"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289890 w 681037"/>
              <a:gd name="connsiteY10" fmla="*/ 309645 h 500062"/>
              <a:gd name="connsiteX11" fmla="*/ 294116 w 681037"/>
              <a:gd name="connsiteY11" fmla="*/ 244590 h 500062"/>
              <a:gd name="connsiteX12" fmla="*/ 306795 w 681037"/>
              <a:gd name="connsiteY12" fmla="*/ 161589 h 500062"/>
              <a:gd name="connsiteX13" fmla="*/ 327540 w 681037"/>
              <a:gd name="connsiteY13" fmla="*/ 154367 h 500062"/>
              <a:gd name="connsiteX14" fmla="*/ 340607 w 681037"/>
              <a:gd name="connsiteY14" fmla="*/ 199724 h 500062"/>
              <a:gd name="connsiteX15" fmla="*/ 352425 w 681037"/>
              <a:gd name="connsiteY15" fmla="*/ 276225 h 500062"/>
              <a:gd name="connsiteX16" fmla="*/ 351172 w 681037"/>
              <a:gd name="connsiteY16" fmla="*/ 341050 h 500062"/>
              <a:gd name="connsiteX17" fmla="*/ 356115 w 681037"/>
              <a:gd name="connsiteY17" fmla="*/ 390801 h 500062"/>
              <a:gd name="connsiteX18" fmla="*/ 365965 w 681037"/>
              <a:gd name="connsiteY18" fmla="*/ 430781 h 500062"/>
              <a:gd name="connsiteX19" fmla="*/ 400050 w 681037"/>
              <a:gd name="connsiteY19" fmla="*/ 500062 h 500062"/>
              <a:gd name="connsiteX20" fmla="*/ 433387 w 681037"/>
              <a:gd name="connsiteY20" fmla="*/ 500062 h 500062"/>
              <a:gd name="connsiteX21" fmla="*/ 477965 w 681037"/>
              <a:gd name="connsiteY21" fmla="*/ 419565 h 500062"/>
              <a:gd name="connsiteX22" fmla="*/ 496983 w 681037"/>
              <a:gd name="connsiteY22" fmla="*/ 341051 h 500062"/>
              <a:gd name="connsiteX23" fmla="*/ 526524 w 681037"/>
              <a:gd name="connsiteY23" fmla="*/ 262489 h 500062"/>
              <a:gd name="connsiteX24" fmla="*/ 535021 w 681037"/>
              <a:gd name="connsiteY24" fmla="*/ 172805 h 500062"/>
              <a:gd name="connsiteX25" fmla="*/ 538162 w 681037"/>
              <a:gd name="connsiteY25" fmla="*/ 33337 h 500062"/>
              <a:gd name="connsiteX26" fmla="*/ 547701 w 681037"/>
              <a:gd name="connsiteY26" fmla="*/ 11290 h 500062"/>
              <a:gd name="connsiteX27" fmla="*/ 561975 w 681037"/>
              <a:gd name="connsiteY27" fmla="*/ 0 h 500062"/>
              <a:gd name="connsiteX28" fmla="*/ 594191 w 681037"/>
              <a:gd name="connsiteY28" fmla="*/ 26993 h 500062"/>
              <a:gd name="connsiteX29" fmla="*/ 609600 w 681037"/>
              <a:gd name="connsiteY29" fmla="*/ 61912 h 500062"/>
              <a:gd name="connsiteX30" fmla="*/ 681037 w 681037"/>
              <a:gd name="connsiteY30"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289890 w 681037"/>
              <a:gd name="connsiteY10" fmla="*/ 309645 h 500062"/>
              <a:gd name="connsiteX11" fmla="*/ 294116 w 681037"/>
              <a:gd name="connsiteY11" fmla="*/ 244590 h 500062"/>
              <a:gd name="connsiteX12" fmla="*/ 306795 w 681037"/>
              <a:gd name="connsiteY12" fmla="*/ 161589 h 500062"/>
              <a:gd name="connsiteX13" fmla="*/ 327540 w 681037"/>
              <a:gd name="connsiteY13" fmla="*/ 154367 h 500062"/>
              <a:gd name="connsiteX14" fmla="*/ 340607 w 681037"/>
              <a:gd name="connsiteY14" fmla="*/ 199724 h 500062"/>
              <a:gd name="connsiteX15" fmla="*/ 346085 w 681037"/>
              <a:gd name="connsiteY15" fmla="*/ 273982 h 500062"/>
              <a:gd name="connsiteX16" fmla="*/ 351172 w 681037"/>
              <a:gd name="connsiteY16" fmla="*/ 341050 h 500062"/>
              <a:gd name="connsiteX17" fmla="*/ 356115 w 681037"/>
              <a:gd name="connsiteY17" fmla="*/ 390801 h 500062"/>
              <a:gd name="connsiteX18" fmla="*/ 365965 w 681037"/>
              <a:gd name="connsiteY18" fmla="*/ 430781 h 500062"/>
              <a:gd name="connsiteX19" fmla="*/ 400050 w 681037"/>
              <a:gd name="connsiteY19" fmla="*/ 500062 h 500062"/>
              <a:gd name="connsiteX20" fmla="*/ 433387 w 681037"/>
              <a:gd name="connsiteY20" fmla="*/ 500062 h 500062"/>
              <a:gd name="connsiteX21" fmla="*/ 477965 w 681037"/>
              <a:gd name="connsiteY21" fmla="*/ 419565 h 500062"/>
              <a:gd name="connsiteX22" fmla="*/ 496983 w 681037"/>
              <a:gd name="connsiteY22" fmla="*/ 341051 h 500062"/>
              <a:gd name="connsiteX23" fmla="*/ 526524 w 681037"/>
              <a:gd name="connsiteY23" fmla="*/ 262489 h 500062"/>
              <a:gd name="connsiteX24" fmla="*/ 535021 w 681037"/>
              <a:gd name="connsiteY24" fmla="*/ 172805 h 500062"/>
              <a:gd name="connsiteX25" fmla="*/ 538162 w 681037"/>
              <a:gd name="connsiteY25" fmla="*/ 33337 h 500062"/>
              <a:gd name="connsiteX26" fmla="*/ 547701 w 681037"/>
              <a:gd name="connsiteY26" fmla="*/ 11290 h 500062"/>
              <a:gd name="connsiteX27" fmla="*/ 561975 w 681037"/>
              <a:gd name="connsiteY27" fmla="*/ 0 h 500062"/>
              <a:gd name="connsiteX28" fmla="*/ 594191 w 681037"/>
              <a:gd name="connsiteY28" fmla="*/ 26993 h 500062"/>
              <a:gd name="connsiteX29" fmla="*/ 609600 w 681037"/>
              <a:gd name="connsiteY29" fmla="*/ 61912 h 500062"/>
              <a:gd name="connsiteX30" fmla="*/ 681037 w 681037"/>
              <a:gd name="connsiteY30"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66644 w 681037"/>
              <a:gd name="connsiteY9" fmla="*/ 408349 h 500062"/>
              <a:gd name="connsiteX10" fmla="*/ 285750 w 681037"/>
              <a:gd name="connsiteY10" fmla="*/ 357187 h 500062"/>
              <a:gd name="connsiteX11" fmla="*/ 289890 w 681037"/>
              <a:gd name="connsiteY11" fmla="*/ 309645 h 500062"/>
              <a:gd name="connsiteX12" fmla="*/ 294116 w 681037"/>
              <a:gd name="connsiteY12" fmla="*/ 244590 h 500062"/>
              <a:gd name="connsiteX13" fmla="*/ 306795 w 681037"/>
              <a:gd name="connsiteY13" fmla="*/ 161589 h 500062"/>
              <a:gd name="connsiteX14" fmla="*/ 327540 w 681037"/>
              <a:gd name="connsiteY14" fmla="*/ 154367 h 500062"/>
              <a:gd name="connsiteX15" fmla="*/ 340607 w 681037"/>
              <a:gd name="connsiteY15" fmla="*/ 199724 h 500062"/>
              <a:gd name="connsiteX16" fmla="*/ 346085 w 681037"/>
              <a:gd name="connsiteY16" fmla="*/ 273982 h 500062"/>
              <a:gd name="connsiteX17" fmla="*/ 351172 w 681037"/>
              <a:gd name="connsiteY17" fmla="*/ 341050 h 500062"/>
              <a:gd name="connsiteX18" fmla="*/ 356115 w 681037"/>
              <a:gd name="connsiteY18" fmla="*/ 390801 h 500062"/>
              <a:gd name="connsiteX19" fmla="*/ 365965 w 681037"/>
              <a:gd name="connsiteY19" fmla="*/ 430781 h 500062"/>
              <a:gd name="connsiteX20" fmla="*/ 400050 w 681037"/>
              <a:gd name="connsiteY20" fmla="*/ 500062 h 500062"/>
              <a:gd name="connsiteX21" fmla="*/ 433387 w 681037"/>
              <a:gd name="connsiteY21" fmla="*/ 500062 h 500062"/>
              <a:gd name="connsiteX22" fmla="*/ 477965 w 681037"/>
              <a:gd name="connsiteY22" fmla="*/ 419565 h 500062"/>
              <a:gd name="connsiteX23" fmla="*/ 496983 w 681037"/>
              <a:gd name="connsiteY23" fmla="*/ 341051 h 500062"/>
              <a:gd name="connsiteX24" fmla="*/ 526524 w 681037"/>
              <a:gd name="connsiteY24" fmla="*/ 262489 h 500062"/>
              <a:gd name="connsiteX25" fmla="*/ 535021 w 681037"/>
              <a:gd name="connsiteY25" fmla="*/ 172805 h 500062"/>
              <a:gd name="connsiteX26" fmla="*/ 538162 w 681037"/>
              <a:gd name="connsiteY26" fmla="*/ 33337 h 500062"/>
              <a:gd name="connsiteX27" fmla="*/ 547701 w 681037"/>
              <a:gd name="connsiteY27" fmla="*/ 11290 h 500062"/>
              <a:gd name="connsiteX28" fmla="*/ 561975 w 681037"/>
              <a:gd name="connsiteY28" fmla="*/ 0 h 500062"/>
              <a:gd name="connsiteX29" fmla="*/ 594191 w 681037"/>
              <a:gd name="connsiteY29" fmla="*/ 26993 h 500062"/>
              <a:gd name="connsiteX30" fmla="*/ 609600 w 681037"/>
              <a:gd name="connsiteY30" fmla="*/ 61912 h 500062"/>
              <a:gd name="connsiteX31" fmla="*/ 681037 w 681037"/>
              <a:gd name="connsiteY31"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70870 w 681037"/>
              <a:gd name="connsiteY9" fmla="*/ 424052 h 500062"/>
              <a:gd name="connsiteX10" fmla="*/ 285750 w 681037"/>
              <a:gd name="connsiteY10" fmla="*/ 357187 h 500062"/>
              <a:gd name="connsiteX11" fmla="*/ 289890 w 681037"/>
              <a:gd name="connsiteY11" fmla="*/ 309645 h 500062"/>
              <a:gd name="connsiteX12" fmla="*/ 294116 w 681037"/>
              <a:gd name="connsiteY12" fmla="*/ 244590 h 500062"/>
              <a:gd name="connsiteX13" fmla="*/ 306795 w 681037"/>
              <a:gd name="connsiteY13" fmla="*/ 161589 h 500062"/>
              <a:gd name="connsiteX14" fmla="*/ 327540 w 681037"/>
              <a:gd name="connsiteY14" fmla="*/ 154367 h 500062"/>
              <a:gd name="connsiteX15" fmla="*/ 340607 w 681037"/>
              <a:gd name="connsiteY15" fmla="*/ 199724 h 500062"/>
              <a:gd name="connsiteX16" fmla="*/ 346085 w 681037"/>
              <a:gd name="connsiteY16" fmla="*/ 273982 h 500062"/>
              <a:gd name="connsiteX17" fmla="*/ 351172 w 681037"/>
              <a:gd name="connsiteY17" fmla="*/ 341050 h 500062"/>
              <a:gd name="connsiteX18" fmla="*/ 356115 w 681037"/>
              <a:gd name="connsiteY18" fmla="*/ 390801 h 500062"/>
              <a:gd name="connsiteX19" fmla="*/ 365965 w 681037"/>
              <a:gd name="connsiteY19" fmla="*/ 430781 h 500062"/>
              <a:gd name="connsiteX20" fmla="*/ 400050 w 681037"/>
              <a:gd name="connsiteY20" fmla="*/ 500062 h 500062"/>
              <a:gd name="connsiteX21" fmla="*/ 433387 w 681037"/>
              <a:gd name="connsiteY21" fmla="*/ 500062 h 500062"/>
              <a:gd name="connsiteX22" fmla="*/ 477965 w 681037"/>
              <a:gd name="connsiteY22" fmla="*/ 419565 h 500062"/>
              <a:gd name="connsiteX23" fmla="*/ 496983 w 681037"/>
              <a:gd name="connsiteY23" fmla="*/ 341051 h 500062"/>
              <a:gd name="connsiteX24" fmla="*/ 526524 w 681037"/>
              <a:gd name="connsiteY24" fmla="*/ 262489 h 500062"/>
              <a:gd name="connsiteX25" fmla="*/ 535021 w 681037"/>
              <a:gd name="connsiteY25" fmla="*/ 172805 h 500062"/>
              <a:gd name="connsiteX26" fmla="*/ 538162 w 681037"/>
              <a:gd name="connsiteY26" fmla="*/ 33337 h 500062"/>
              <a:gd name="connsiteX27" fmla="*/ 547701 w 681037"/>
              <a:gd name="connsiteY27" fmla="*/ 11290 h 500062"/>
              <a:gd name="connsiteX28" fmla="*/ 561975 w 681037"/>
              <a:gd name="connsiteY28" fmla="*/ 0 h 500062"/>
              <a:gd name="connsiteX29" fmla="*/ 594191 w 681037"/>
              <a:gd name="connsiteY29" fmla="*/ 26993 h 500062"/>
              <a:gd name="connsiteX30" fmla="*/ 609600 w 681037"/>
              <a:gd name="connsiteY30" fmla="*/ 61912 h 500062"/>
              <a:gd name="connsiteX31" fmla="*/ 681037 w 681037"/>
              <a:gd name="connsiteY31"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09588 w 681037"/>
              <a:gd name="connsiteY8" fmla="*/ 471160 h 500062"/>
              <a:gd name="connsiteX9" fmla="*/ 252412 w 681037"/>
              <a:gd name="connsiteY9" fmla="*/ 490537 h 500062"/>
              <a:gd name="connsiteX10" fmla="*/ 270870 w 681037"/>
              <a:gd name="connsiteY10" fmla="*/ 424052 h 500062"/>
              <a:gd name="connsiteX11" fmla="*/ 285750 w 681037"/>
              <a:gd name="connsiteY11" fmla="*/ 357187 h 500062"/>
              <a:gd name="connsiteX12" fmla="*/ 289890 w 681037"/>
              <a:gd name="connsiteY12" fmla="*/ 309645 h 500062"/>
              <a:gd name="connsiteX13" fmla="*/ 294116 w 681037"/>
              <a:gd name="connsiteY13" fmla="*/ 244590 h 500062"/>
              <a:gd name="connsiteX14" fmla="*/ 306795 w 681037"/>
              <a:gd name="connsiteY14" fmla="*/ 161589 h 500062"/>
              <a:gd name="connsiteX15" fmla="*/ 327540 w 681037"/>
              <a:gd name="connsiteY15" fmla="*/ 154367 h 500062"/>
              <a:gd name="connsiteX16" fmla="*/ 340607 w 681037"/>
              <a:gd name="connsiteY16" fmla="*/ 199724 h 500062"/>
              <a:gd name="connsiteX17" fmla="*/ 346085 w 681037"/>
              <a:gd name="connsiteY17" fmla="*/ 273982 h 500062"/>
              <a:gd name="connsiteX18" fmla="*/ 351172 w 681037"/>
              <a:gd name="connsiteY18" fmla="*/ 341050 h 500062"/>
              <a:gd name="connsiteX19" fmla="*/ 356115 w 681037"/>
              <a:gd name="connsiteY19" fmla="*/ 390801 h 500062"/>
              <a:gd name="connsiteX20" fmla="*/ 365965 w 681037"/>
              <a:gd name="connsiteY20" fmla="*/ 430781 h 500062"/>
              <a:gd name="connsiteX21" fmla="*/ 400050 w 681037"/>
              <a:gd name="connsiteY21" fmla="*/ 500062 h 500062"/>
              <a:gd name="connsiteX22" fmla="*/ 433387 w 681037"/>
              <a:gd name="connsiteY22" fmla="*/ 500062 h 500062"/>
              <a:gd name="connsiteX23" fmla="*/ 477965 w 681037"/>
              <a:gd name="connsiteY23" fmla="*/ 419565 h 500062"/>
              <a:gd name="connsiteX24" fmla="*/ 496983 w 681037"/>
              <a:gd name="connsiteY24" fmla="*/ 341051 h 500062"/>
              <a:gd name="connsiteX25" fmla="*/ 526524 w 681037"/>
              <a:gd name="connsiteY25" fmla="*/ 262489 h 500062"/>
              <a:gd name="connsiteX26" fmla="*/ 535021 w 681037"/>
              <a:gd name="connsiteY26" fmla="*/ 172805 h 500062"/>
              <a:gd name="connsiteX27" fmla="*/ 538162 w 681037"/>
              <a:gd name="connsiteY27" fmla="*/ 33337 h 500062"/>
              <a:gd name="connsiteX28" fmla="*/ 547701 w 681037"/>
              <a:gd name="connsiteY28" fmla="*/ 11290 h 500062"/>
              <a:gd name="connsiteX29" fmla="*/ 561975 w 681037"/>
              <a:gd name="connsiteY29" fmla="*/ 0 h 500062"/>
              <a:gd name="connsiteX30" fmla="*/ 594191 w 681037"/>
              <a:gd name="connsiteY30" fmla="*/ 26993 h 500062"/>
              <a:gd name="connsiteX31" fmla="*/ 609600 w 681037"/>
              <a:gd name="connsiteY31" fmla="*/ 61912 h 500062"/>
              <a:gd name="connsiteX32" fmla="*/ 681037 w 681037"/>
              <a:gd name="connsiteY32"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09588 w 681037"/>
              <a:gd name="connsiteY8" fmla="*/ 471160 h 500062"/>
              <a:gd name="connsiteX9" fmla="*/ 248186 w 681037"/>
              <a:gd name="connsiteY9" fmla="*/ 483807 h 500062"/>
              <a:gd name="connsiteX10" fmla="*/ 270870 w 681037"/>
              <a:gd name="connsiteY10" fmla="*/ 424052 h 500062"/>
              <a:gd name="connsiteX11" fmla="*/ 285750 w 681037"/>
              <a:gd name="connsiteY11" fmla="*/ 357187 h 500062"/>
              <a:gd name="connsiteX12" fmla="*/ 289890 w 681037"/>
              <a:gd name="connsiteY12" fmla="*/ 309645 h 500062"/>
              <a:gd name="connsiteX13" fmla="*/ 294116 w 681037"/>
              <a:gd name="connsiteY13" fmla="*/ 244590 h 500062"/>
              <a:gd name="connsiteX14" fmla="*/ 306795 w 681037"/>
              <a:gd name="connsiteY14" fmla="*/ 161589 h 500062"/>
              <a:gd name="connsiteX15" fmla="*/ 327540 w 681037"/>
              <a:gd name="connsiteY15" fmla="*/ 154367 h 500062"/>
              <a:gd name="connsiteX16" fmla="*/ 340607 w 681037"/>
              <a:gd name="connsiteY16" fmla="*/ 199724 h 500062"/>
              <a:gd name="connsiteX17" fmla="*/ 346085 w 681037"/>
              <a:gd name="connsiteY17" fmla="*/ 273982 h 500062"/>
              <a:gd name="connsiteX18" fmla="*/ 351172 w 681037"/>
              <a:gd name="connsiteY18" fmla="*/ 341050 h 500062"/>
              <a:gd name="connsiteX19" fmla="*/ 356115 w 681037"/>
              <a:gd name="connsiteY19" fmla="*/ 390801 h 500062"/>
              <a:gd name="connsiteX20" fmla="*/ 365965 w 681037"/>
              <a:gd name="connsiteY20" fmla="*/ 430781 h 500062"/>
              <a:gd name="connsiteX21" fmla="*/ 400050 w 681037"/>
              <a:gd name="connsiteY21" fmla="*/ 500062 h 500062"/>
              <a:gd name="connsiteX22" fmla="*/ 433387 w 681037"/>
              <a:gd name="connsiteY22" fmla="*/ 500062 h 500062"/>
              <a:gd name="connsiteX23" fmla="*/ 477965 w 681037"/>
              <a:gd name="connsiteY23" fmla="*/ 419565 h 500062"/>
              <a:gd name="connsiteX24" fmla="*/ 496983 w 681037"/>
              <a:gd name="connsiteY24" fmla="*/ 341051 h 500062"/>
              <a:gd name="connsiteX25" fmla="*/ 526524 w 681037"/>
              <a:gd name="connsiteY25" fmla="*/ 262489 h 500062"/>
              <a:gd name="connsiteX26" fmla="*/ 535021 w 681037"/>
              <a:gd name="connsiteY26" fmla="*/ 172805 h 500062"/>
              <a:gd name="connsiteX27" fmla="*/ 538162 w 681037"/>
              <a:gd name="connsiteY27" fmla="*/ 33337 h 500062"/>
              <a:gd name="connsiteX28" fmla="*/ 547701 w 681037"/>
              <a:gd name="connsiteY28" fmla="*/ 11290 h 500062"/>
              <a:gd name="connsiteX29" fmla="*/ 561975 w 681037"/>
              <a:gd name="connsiteY29" fmla="*/ 0 h 500062"/>
              <a:gd name="connsiteX30" fmla="*/ 594191 w 681037"/>
              <a:gd name="connsiteY30" fmla="*/ 26993 h 500062"/>
              <a:gd name="connsiteX31" fmla="*/ 609600 w 681037"/>
              <a:gd name="connsiteY31" fmla="*/ 61912 h 500062"/>
              <a:gd name="connsiteX32" fmla="*/ 681037 w 681037"/>
              <a:gd name="connsiteY32"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09588 w 681037"/>
              <a:gd name="connsiteY8" fmla="*/ 475647 h 500062"/>
              <a:gd name="connsiteX9" fmla="*/ 248186 w 681037"/>
              <a:gd name="connsiteY9" fmla="*/ 483807 h 500062"/>
              <a:gd name="connsiteX10" fmla="*/ 270870 w 681037"/>
              <a:gd name="connsiteY10" fmla="*/ 424052 h 500062"/>
              <a:gd name="connsiteX11" fmla="*/ 285750 w 681037"/>
              <a:gd name="connsiteY11" fmla="*/ 357187 h 500062"/>
              <a:gd name="connsiteX12" fmla="*/ 289890 w 681037"/>
              <a:gd name="connsiteY12" fmla="*/ 309645 h 500062"/>
              <a:gd name="connsiteX13" fmla="*/ 294116 w 681037"/>
              <a:gd name="connsiteY13" fmla="*/ 244590 h 500062"/>
              <a:gd name="connsiteX14" fmla="*/ 306795 w 681037"/>
              <a:gd name="connsiteY14" fmla="*/ 161589 h 500062"/>
              <a:gd name="connsiteX15" fmla="*/ 327540 w 681037"/>
              <a:gd name="connsiteY15" fmla="*/ 154367 h 500062"/>
              <a:gd name="connsiteX16" fmla="*/ 340607 w 681037"/>
              <a:gd name="connsiteY16" fmla="*/ 199724 h 500062"/>
              <a:gd name="connsiteX17" fmla="*/ 346085 w 681037"/>
              <a:gd name="connsiteY17" fmla="*/ 273982 h 500062"/>
              <a:gd name="connsiteX18" fmla="*/ 351172 w 681037"/>
              <a:gd name="connsiteY18" fmla="*/ 341050 h 500062"/>
              <a:gd name="connsiteX19" fmla="*/ 356115 w 681037"/>
              <a:gd name="connsiteY19" fmla="*/ 390801 h 500062"/>
              <a:gd name="connsiteX20" fmla="*/ 365965 w 681037"/>
              <a:gd name="connsiteY20" fmla="*/ 430781 h 500062"/>
              <a:gd name="connsiteX21" fmla="*/ 400050 w 681037"/>
              <a:gd name="connsiteY21" fmla="*/ 500062 h 500062"/>
              <a:gd name="connsiteX22" fmla="*/ 433387 w 681037"/>
              <a:gd name="connsiteY22" fmla="*/ 500062 h 500062"/>
              <a:gd name="connsiteX23" fmla="*/ 477965 w 681037"/>
              <a:gd name="connsiteY23" fmla="*/ 419565 h 500062"/>
              <a:gd name="connsiteX24" fmla="*/ 496983 w 681037"/>
              <a:gd name="connsiteY24" fmla="*/ 341051 h 500062"/>
              <a:gd name="connsiteX25" fmla="*/ 526524 w 681037"/>
              <a:gd name="connsiteY25" fmla="*/ 262489 h 500062"/>
              <a:gd name="connsiteX26" fmla="*/ 535021 w 681037"/>
              <a:gd name="connsiteY26" fmla="*/ 172805 h 500062"/>
              <a:gd name="connsiteX27" fmla="*/ 538162 w 681037"/>
              <a:gd name="connsiteY27" fmla="*/ 33337 h 500062"/>
              <a:gd name="connsiteX28" fmla="*/ 547701 w 681037"/>
              <a:gd name="connsiteY28" fmla="*/ 11290 h 500062"/>
              <a:gd name="connsiteX29" fmla="*/ 561975 w 681037"/>
              <a:gd name="connsiteY29" fmla="*/ 0 h 500062"/>
              <a:gd name="connsiteX30" fmla="*/ 594191 w 681037"/>
              <a:gd name="connsiteY30" fmla="*/ 26993 h 500062"/>
              <a:gd name="connsiteX31" fmla="*/ 609600 w 681037"/>
              <a:gd name="connsiteY31" fmla="*/ 61912 h 500062"/>
              <a:gd name="connsiteX32" fmla="*/ 681037 w 681037"/>
              <a:gd name="connsiteY32"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44078 w 681037"/>
              <a:gd name="connsiteY7" fmla="*/ 399376 h 500062"/>
              <a:gd name="connsiteX8" fmla="*/ 180975 w 681037"/>
              <a:gd name="connsiteY8" fmla="*/ 466725 h 500062"/>
              <a:gd name="connsiteX9" fmla="*/ 209588 w 681037"/>
              <a:gd name="connsiteY9" fmla="*/ 475647 h 500062"/>
              <a:gd name="connsiteX10" fmla="*/ 248186 w 681037"/>
              <a:gd name="connsiteY10" fmla="*/ 483807 h 500062"/>
              <a:gd name="connsiteX11" fmla="*/ 270870 w 681037"/>
              <a:gd name="connsiteY11" fmla="*/ 424052 h 500062"/>
              <a:gd name="connsiteX12" fmla="*/ 285750 w 681037"/>
              <a:gd name="connsiteY12" fmla="*/ 357187 h 500062"/>
              <a:gd name="connsiteX13" fmla="*/ 289890 w 681037"/>
              <a:gd name="connsiteY13" fmla="*/ 309645 h 500062"/>
              <a:gd name="connsiteX14" fmla="*/ 294116 w 681037"/>
              <a:gd name="connsiteY14" fmla="*/ 244590 h 500062"/>
              <a:gd name="connsiteX15" fmla="*/ 306795 w 681037"/>
              <a:gd name="connsiteY15" fmla="*/ 161589 h 500062"/>
              <a:gd name="connsiteX16" fmla="*/ 327540 w 681037"/>
              <a:gd name="connsiteY16" fmla="*/ 154367 h 500062"/>
              <a:gd name="connsiteX17" fmla="*/ 340607 w 681037"/>
              <a:gd name="connsiteY17" fmla="*/ 199724 h 500062"/>
              <a:gd name="connsiteX18" fmla="*/ 346085 w 681037"/>
              <a:gd name="connsiteY18" fmla="*/ 273982 h 500062"/>
              <a:gd name="connsiteX19" fmla="*/ 351172 w 681037"/>
              <a:gd name="connsiteY19" fmla="*/ 341050 h 500062"/>
              <a:gd name="connsiteX20" fmla="*/ 356115 w 681037"/>
              <a:gd name="connsiteY20" fmla="*/ 390801 h 500062"/>
              <a:gd name="connsiteX21" fmla="*/ 365965 w 681037"/>
              <a:gd name="connsiteY21" fmla="*/ 430781 h 500062"/>
              <a:gd name="connsiteX22" fmla="*/ 400050 w 681037"/>
              <a:gd name="connsiteY22" fmla="*/ 500062 h 500062"/>
              <a:gd name="connsiteX23" fmla="*/ 433387 w 681037"/>
              <a:gd name="connsiteY23" fmla="*/ 500062 h 500062"/>
              <a:gd name="connsiteX24" fmla="*/ 477965 w 681037"/>
              <a:gd name="connsiteY24" fmla="*/ 419565 h 500062"/>
              <a:gd name="connsiteX25" fmla="*/ 496983 w 681037"/>
              <a:gd name="connsiteY25" fmla="*/ 341051 h 500062"/>
              <a:gd name="connsiteX26" fmla="*/ 526524 w 681037"/>
              <a:gd name="connsiteY26" fmla="*/ 262489 h 500062"/>
              <a:gd name="connsiteX27" fmla="*/ 535021 w 681037"/>
              <a:gd name="connsiteY27" fmla="*/ 172805 h 500062"/>
              <a:gd name="connsiteX28" fmla="*/ 538162 w 681037"/>
              <a:gd name="connsiteY28" fmla="*/ 33337 h 500062"/>
              <a:gd name="connsiteX29" fmla="*/ 547701 w 681037"/>
              <a:gd name="connsiteY29" fmla="*/ 11290 h 500062"/>
              <a:gd name="connsiteX30" fmla="*/ 561975 w 681037"/>
              <a:gd name="connsiteY30" fmla="*/ 0 h 500062"/>
              <a:gd name="connsiteX31" fmla="*/ 594191 w 681037"/>
              <a:gd name="connsiteY31" fmla="*/ 26993 h 500062"/>
              <a:gd name="connsiteX32" fmla="*/ 609600 w 681037"/>
              <a:gd name="connsiteY32" fmla="*/ 61912 h 500062"/>
              <a:gd name="connsiteX33" fmla="*/ 681037 w 681037"/>
              <a:gd name="connsiteY3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44078 w 681037"/>
              <a:gd name="connsiteY7" fmla="*/ 399376 h 500062"/>
              <a:gd name="connsiteX8" fmla="*/ 180975 w 681037"/>
              <a:gd name="connsiteY8" fmla="*/ 466725 h 500062"/>
              <a:gd name="connsiteX9" fmla="*/ 209588 w 681037"/>
              <a:gd name="connsiteY9" fmla="*/ 475647 h 500062"/>
              <a:gd name="connsiteX10" fmla="*/ 248186 w 681037"/>
              <a:gd name="connsiteY10" fmla="*/ 483807 h 500062"/>
              <a:gd name="connsiteX11" fmla="*/ 270870 w 681037"/>
              <a:gd name="connsiteY11" fmla="*/ 424052 h 500062"/>
              <a:gd name="connsiteX12" fmla="*/ 285750 w 681037"/>
              <a:gd name="connsiteY12" fmla="*/ 357187 h 500062"/>
              <a:gd name="connsiteX13" fmla="*/ 289890 w 681037"/>
              <a:gd name="connsiteY13" fmla="*/ 309645 h 500062"/>
              <a:gd name="connsiteX14" fmla="*/ 294116 w 681037"/>
              <a:gd name="connsiteY14" fmla="*/ 244590 h 500062"/>
              <a:gd name="connsiteX15" fmla="*/ 306795 w 681037"/>
              <a:gd name="connsiteY15" fmla="*/ 161589 h 500062"/>
              <a:gd name="connsiteX16" fmla="*/ 327540 w 681037"/>
              <a:gd name="connsiteY16" fmla="*/ 154367 h 500062"/>
              <a:gd name="connsiteX17" fmla="*/ 340607 w 681037"/>
              <a:gd name="connsiteY17" fmla="*/ 199724 h 500062"/>
              <a:gd name="connsiteX18" fmla="*/ 346085 w 681037"/>
              <a:gd name="connsiteY18" fmla="*/ 273982 h 500062"/>
              <a:gd name="connsiteX19" fmla="*/ 351172 w 681037"/>
              <a:gd name="connsiteY19" fmla="*/ 341050 h 500062"/>
              <a:gd name="connsiteX20" fmla="*/ 356115 w 681037"/>
              <a:gd name="connsiteY20" fmla="*/ 390801 h 500062"/>
              <a:gd name="connsiteX21" fmla="*/ 365965 w 681037"/>
              <a:gd name="connsiteY21" fmla="*/ 430781 h 500062"/>
              <a:gd name="connsiteX22" fmla="*/ 400050 w 681037"/>
              <a:gd name="connsiteY22" fmla="*/ 500062 h 500062"/>
              <a:gd name="connsiteX23" fmla="*/ 433387 w 681037"/>
              <a:gd name="connsiteY23" fmla="*/ 500062 h 500062"/>
              <a:gd name="connsiteX24" fmla="*/ 477965 w 681037"/>
              <a:gd name="connsiteY24" fmla="*/ 419565 h 500062"/>
              <a:gd name="connsiteX25" fmla="*/ 496983 w 681037"/>
              <a:gd name="connsiteY25" fmla="*/ 341051 h 500062"/>
              <a:gd name="connsiteX26" fmla="*/ 526524 w 681037"/>
              <a:gd name="connsiteY26" fmla="*/ 262489 h 500062"/>
              <a:gd name="connsiteX27" fmla="*/ 535021 w 681037"/>
              <a:gd name="connsiteY27" fmla="*/ 172805 h 500062"/>
              <a:gd name="connsiteX28" fmla="*/ 538162 w 681037"/>
              <a:gd name="connsiteY28" fmla="*/ 33337 h 500062"/>
              <a:gd name="connsiteX29" fmla="*/ 547701 w 681037"/>
              <a:gd name="connsiteY29" fmla="*/ 11290 h 500062"/>
              <a:gd name="connsiteX30" fmla="*/ 561975 w 681037"/>
              <a:gd name="connsiteY30" fmla="*/ 0 h 500062"/>
              <a:gd name="connsiteX31" fmla="*/ 594191 w 681037"/>
              <a:gd name="connsiteY31" fmla="*/ 26993 h 500062"/>
              <a:gd name="connsiteX32" fmla="*/ 609600 w 681037"/>
              <a:gd name="connsiteY32" fmla="*/ 61912 h 500062"/>
              <a:gd name="connsiteX33" fmla="*/ 681037 w 681037"/>
              <a:gd name="connsiteY3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8526 w 681037"/>
              <a:gd name="connsiteY6" fmla="*/ 332236 h 500062"/>
              <a:gd name="connsiteX7" fmla="*/ 144078 w 681037"/>
              <a:gd name="connsiteY7" fmla="*/ 399376 h 500062"/>
              <a:gd name="connsiteX8" fmla="*/ 180975 w 681037"/>
              <a:gd name="connsiteY8" fmla="*/ 466725 h 500062"/>
              <a:gd name="connsiteX9" fmla="*/ 209588 w 681037"/>
              <a:gd name="connsiteY9" fmla="*/ 475647 h 500062"/>
              <a:gd name="connsiteX10" fmla="*/ 248186 w 681037"/>
              <a:gd name="connsiteY10" fmla="*/ 483807 h 500062"/>
              <a:gd name="connsiteX11" fmla="*/ 270870 w 681037"/>
              <a:gd name="connsiteY11" fmla="*/ 424052 h 500062"/>
              <a:gd name="connsiteX12" fmla="*/ 285750 w 681037"/>
              <a:gd name="connsiteY12" fmla="*/ 357187 h 500062"/>
              <a:gd name="connsiteX13" fmla="*/ 289890 w 681037"/>
              <a:gd name="connsiteY13" fmla="*/ 309645 h 500062"/>
              <a:gd name="connsiteX14" fmla="*/ 294116 w 681037"/>
              <a:gd name="connsiteY14" fmla="*/ 244590 h 500062"/>
              <a:gd name="connsiteX15" fmla="*/ 306795 w 681037"/>
              <a:gd name="connsiteY15" fmla="*/ 161589 h 500062"/>
              <a:gd name="connsiteX16" fmla="*/ 327540 w 681037"/>
              <a:gd name="connsiteY16" fmla="*/ 154367 h 500062"/>
              <a:gd name="connsiteX17" fmla="*/ 340607 w 681037"/>
              <a:gd name="connsiteY17" fmla="*/ 199724 h 500062"/>
              <a:gd name="connsiteX18" fmla="*/ 346085 w 681037"/>
              <a:gd name="connsiteY18" fmla="*/ 273982 h 500062"/>
              <a:gd name="connsiteX19" fmla="*/ 351172 w 681037"/>
              <a:gd name="connsiteY19" fmla="*/ 341050 h 500062"/>
              <a:gd name="connsiteX20" fmla="*/ 356115 w 681037"/>
              <a:gd name="connsiteY20" fmla="*/ 390801 h 500062"/>
              <a:gd name="connsiteX21" fmla="*/ 365965 w 681037"/>
              <a:gd name="connsiteY21" fmla="*/ 430781 h 500062"/>
              <a:gd name="connsiteX22" fmla="*/ 400050 w 681037"/>
              <a:gd name="connsiteY22" fmla="*/ 500062 h 500062"/>
              <a:gd name="connsiteX23" fmla="*/ 433387 w 681037"/>
              <a:gd name="connsiteY23" fmla="*/ 500062 h 500062"/>
              <a:gd name="connsiteX24" fmla="*/ 477965 w 681037"/>
              <a:gd name="connsiteY24" fmla="*/ 419565 h 500062"/>
              <a:gd name="connsiteX25" fmla="*/ 496983 w 681037"/>
              <a:gd name="connsiteY25" fmla="*/ 341051 h 500062"/>
              <a:gd name="connsiteX26" fmla="*/ 526524 w 681037"/>
              <a:gd name="connsiteY26" fmla="*/ 262489 h 500062"/>
              <a:gd name="connsiteX27" fmla="*/ 535021 w 681037"/>
              <a:gd name="connsiteY27" fmla="*/ 172805 h 500062"/>
              <a:gd name="connsiteX28" fmla="*/ 538162 w 681037"/>
              <a:gd name="connsiteY28" fmla="*/ 33337 h 500062"/>
              <a:gd name="connsiteX29" fmla="*/ 547701 w 681037"/>
              <a:gd name="connsiteY29" fmla="*/ 11290 h 500062"/>
              <a:gd name="connsiteX30" fmla="*/ 561975 w 681037"/>
              <a:gd name="connsiteY30" fmla="*/ 0 h 500062"/>
              <a:gd name="connsiteX31" fmla="*/ 594191 w 681037"/>
              <a:gd name="connsiteY31" fmla="*/ 26993 h 500062"/>
              <a:gd name="connsiteX32" fmla="*/ 609600 w 681037"/>
              <a:gd name="connsiteY32" fmla="*/ 61912 h 500062"/>
              <a:gd name="connsiteX33" fmla="*/ 681037 w 681037"/>
              <a:gd name="connsiteY3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01621 w 681037"/>
              <a:gd name="connsiteY5" fmla="*/ 247650 h 500062"/>
              <a:gd name="connsiteX6" fmla="*/ 118526 w 681037"/>
              <a:gd name="connsiteY6" fmla="*/ 332236 h 500062"/>
              <a:gd name="connsiteX7" fmla="*/ 144078 w 681037"/>
              <a:gd name="connsiteY7" fmla="*/ 399376 h 500062"/>
              <a:gd name="connsiteX8" fmla="*/ 180975 w 681037"/>
              <a:gd name="connsiteY8" fmla="*/ 466725 h 500062"/>
              <a:gd name="connsiteX9" fmla="*/ 209588 w 681037"/>
              <a:gd name="connsiteY9" fmla="*/ 475647 h 500062"/>
              <a:gd name="connsiteX10" fmla="*/ 248186 w 681037"/>
              <a:gd name="connsiteY10" fmla="*/ 483807 h 500062"/>
              <a:gd name="connsiteX11" fmla="*/ 270870 w 681037"/>
              <a:gd name="connsiteY11" fmla="*/ 424052 h 500062"/>
              <a:gd name="connsiteX12" fmla="*/ 285750 w 681037"/>
              <a:gd name="connsiteY12" fmla="*/ 357187 h 500062"/>
              <a:gd name="connsiteX13" fmla="*/ 289890 w 681037"/>
              <a:gd name="connsiteY13" fmla="*/ 309645 h 500062"/>
              <a:gd name="connsiteX14" fmla="*/ 294116 w 681037"/>
              <a:gd name="connsiteY14" fmla="*/ 244590 h 500062"/>
              <a:gd name="connsiteX15" fmla="*/ 306795 w 681037"/>
              <a:gd name="connsiteY15" fmla="*/ 161589 h 500062"/>
              <a:gd name="connsiteX16" fmla="*/ 327540 w 681037"/>
              <a:gd name="connsiteY16" fmla="*/ 154367 h 500062"/>
              <a:gd name="connsiteX17" fmla="*/ 340607 w 681037"/>
              <a:gd name="connsiteY17" fmla="*/ 199724 h 500062"/>
              <a:gd name="connsiteX18" fmla="*/ 346085 w 681037"/>
              <a:gd name="connsiteY18" fmla="*/ 273982 h 500062"/>
              <a:gd name="connsiteX19" fmla="*/ 351172 w 681037"/>
              <a:gd name="connsiteY19" fmla="*/ 341050 h 500062"/>
              <a:gd name="connsiteX20" fmla="*/ 356115 w 681037"/>
              <a:gd name="connsiteY20" fmla="*/ 390801 h 500062"/>
              <a:gd name="connsiteX21" fmla="*/ 365965 w 681037"/>
              <a:gd name="connsiteY21" fmla="*/ 430781 h 500062"/>
              <a:gd name="connsiteX22" fmla="*/ 400050 w 681037"/>
              <a:gd name="connsiteY22" fmla="*/ 500062 h 500062"/>
              <a:gd name="connsiteX23" fmla="*/ 433387 w 681037"/>
              <a:gd name="connsiteY23" fmla="*/ 500062 h 500062"/>
              <a:gd name="connsiteX24" fmla="*/ 477965 w 681037"/>
              <a:gd name="connsiteY24" fmla="*/ 419565 h 500062"/>
              <a:gd name="connsiteX25" fmla="*/ 496983 w 681037"/>
              <a:gd name="connsiteY25" fmla="*/ 341051 h 500062"/>
              <a:gd name="connsiteX26" fmla="*/ 526524 w 681037"/>
              <a:gd name="connsiteY26" fmla="*/ 262489 h 500062"/>
              <a:gd name="connsiteX27" fmla="*/ 535021 w 681037"/>
              <a:gd name="connsiteY27" fmla="*/ 172805 h 500062"/>
              <a:gd name="connsiteX28" fmla="*/ 538162 w 681037"/>
              <a:gd name="connsiteY28" fmla="*/ 33337 h 500062"/>
              <a:gd name="connsiteX29" fmla="*/ 547701 w 681037"/>
              <a:gd name="connsiteY29" fmla="*/ 11290 h 500062"/>
              <a:gd name="connsiteX30" fmla="*/ 561975 w 681037"/>
              <a:gd name="connsiteY30" fmla="*/ 0 h 500062"/>
              <a:gd name="connsiteX31" fmla="*/ 594191 w 681037"/>
              <a:gd name="connsiteY31" fmla="*/ 26993 h 500062"/>
              <a:gd name="connsiteX32" fmla="*/ 609600 w 681037"/>
              <a:gd name="connsiteY32" fmla="*/ 61912 h 500062"/>
              <a:gd name="connsiteX33" fmla="*/ 681037 w 681037"/>
              <a:gd name="connsiteY33"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89135 w 681037"/>
              <a:gd name="connsiteY5" fmla="*/ 150373 h 500062"/>
              <a:gd name="connsiteX6" fmla="*/ 101621 w 681037"/>
              <a:gd name="connsiteY6" fmla="*/ 247650 h 500062"/>
              <a:gd name="connsiteX7" fmla="*/ 118526 w 681037"/>
              <a:gd name="connsiteY7" fmla="*/ 332236 h 500062"/>
              <a:gd name="connsiteX8" fmla="*/ 144078 w 681037"/>
              <a:gd name="connsiteY8" fmla="*/ 399376 h 500062"/>
              <a:gd name="connsiteX9" fmla="*/ 180975 w 681037"/>
              <a:gd name="connsiteY9" fmla="*/ 466725 h 500062"/>
              <a:gd name="connsiteX10" fmla="*/ 209588 w 681037"/>
              <a:gd name="connsiteY10" fmla="*/ 475647 h 500062"/>
              <a:gd name="connsiteX11" fmla="*/ 248186 w 681037"/>
              <a:gd name="connsiteY11" fmla="*/ 483807 h 500062"/>
              <a:gd name="connsiteX12" fmla="*/ 270870 w 681037"/>
              <a:gd name="connsiteY12" fmla="*/ 424052 h 500062"/>
              <a:gd name="connsiteX13" fmla="*/ 285750 w 681037"/>
              <a:gd name="connsiteY13" fmla="*/ 357187 h 500062"/>
              <a:gd name="connsiteX14" fmla="*/ 289890 w 681037"/>
              <a:gd name="connsiteY14" fmla="*/ 309645 h 500062"/>
              <a:gd name="connsiteX15" fmla="*/ 294116 w 681037"/>
              <a:gd name="connsiteY15" fmla="*/ 244590 h 500062"/>
              <a:gd name="connsiteX16" fmla="*/ 306795 w 681037"/>
              <a:gd name="connsiteY16" fmla="*/ 161589 h 500062"/>
              <a:gd name="connsiteX17" fmla="*/ 327540 w 681037"/>
              <a:gd name="connsiteY17" fmla="*/ 154367 h 500062"/>
              <a:gd name="connsiteX18" fmla="*/ 340607 w 681037"/>
              <a:gd name="connsiteY18" fmla="*/ 199724 h 500062"/>
              <a:gd name="connsiteX19" fmla="*/ 346085 w 681037"/>
              <a:gd name="connsiteY19" fmla="*/ 273982 h 500062"/>
              <a:gd name="connsiteX20" fmla="*/ 351172 w 681037"/>
              <a:gd name="connsiteY20" fmla="*/ 341050 h 500062"/>
              <a:gd name="connsiteX21" fmla="*/ 356115 w 681037"/>
              <a:gd name="connsiteY21" fmla="*/ 390801 h 500062"/>
              <a:gd name="connsiteX22" fmla="*/ 365965 w 681037"/>
              <a:gd name="connsiteY22" fmla="*/ 430781 h 500062"/>
              <a:gd name="connsiteX23" fmla="*/ 400050 w 681037"/>
              <a:gd name="connsiteY23" fmla="*/ 500062 h 500062"/>
              <a:gd name="connsiteX24" fmla="*/ 433387 w 681037"/>
              <a:gd name="connsiteY24" fmla="*/ 500062 h 500062"/>
              <a:gd name="connsiteX25" fmla="*/ 477965 w 681037"/>
              <a:gd name="connsiteY25" fmla="*/ 419565 h 500062"/>
              <a:gd name="connsiteX26" fmla="*/ 496983 w 681037"/>
              <a:gd name="connsiteY26" fmla="*/ 341051 h 500062"/>
              <a:gd name="connsiteX27" fmla="*/ 526524 w 681037"/>
              <a:gd name="connsiteY27" fmla="*/ 262489 h 500062"/>
              <a:gd name="connsiteX28" fmla="*/ 535021 w 681037"/>
              <a:gd name="connsiteY28" fmla="*/ 172805 h 500062"/>
              <a:gd name="connsiteX29" fmla="*/ 538162 w 681037"/>
              <a:gd name="connsiteY29" fmla="*/ 33337 h 500062"/>
              <a:gd name="connsiteX30" fmla="*/ 547701 w 681037"/>
              <a:gd name="connsiteY30" fmla="*/ 11290 h 500062"/>
              <a:gd name="connsiteX31" fmla="*/ 561975 w 681037"/>
              <a:gd name="connsiteY31" fmla="*/ 0 h 500062"/>
              <a:gd name="connsiteX32" fmla="*/ 594191 w 681037"/>
              <a:gd name="connsiteY32" fmla="*/ 26993 h 500062"/>
              <a:gd name="connsiteX33" fmla="*/ 609600 w 681037"/>
              <a:gd name="connsiteY33" fmla="*/ 61912 h 500062"/>
              <a:gd name="connsiteX34" fmla="*/ 681037 w 681037"/>
              <a:gd name="connsiteY34"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68003 w 681037"/>
              <a:gd name="connsiteY4" fmla="*/ 69615 h 500062"/>
              <a:gd name="connsiteX5" fmla="*/ 85725 w 681037"/>
              <a:gd name="connsiteY5" fmla="*/ 100012 h 500062"/>
              <a:gd name="connsiteX6" fmla="*/ 89135 w 681037"/>
              <a:gd name="connsiteY6" fmla="*/ 150373 h 500062"/>
              <a:gd name="connsiteX7" fmla="*/ 101621 w 681037"/>
              <a:gd name="connsiteY7" fmla="*/ 247650 h 500062"/>
              <a:gd name="connsiteX8" fmla="*/ 118526 w 681037"/>
              <a:gd name="connsiteY8" fmla="*/ 332236 h 500062"/>
              <a:gd name="connsiteX9" fmla="*/ 144078 w 681037"/>
              <a:gd name="connsiteY9" fmla="*/ 399376 h 500062"/>
              <a:gd name="connsiteX10" fmla="*/ 180975 w 681037"/>
              <a:gd name="connsiteY10" fmla="*/ 466725 h 500062"/>
              <a:gd name="connsiteX11" fmla="*/ 209588 w 681037"/>
              <a:gd name="connsiteY11" fmla="*/ 475647 h 500062"/>
              <a:gd name="connsiteX12" fmla="*/ 248186 w 681037"/>
              <a:gd name="connsiteY12" fmla="*/ 483807 h 500062"/>
              <a:gd name="connsiteX13" fmla="*/ 270870 w 681037"/>
              <a:gd name="connsiteY13" fmla="*/ 424052 h 500062"/>
              <a:gd name="connsiteX14" fmla="*/ 285750 w 681037"/>
              <a:gd name="connsiteY14" fmla="*/ 357187 h 500062"/>
              <a:gd name="connsiteX15" fmla="*/ 289890 w 681037"/>
              <a:gd name="connsiteY15" fmla="*/ 309645 h 500062"/>
              <a:gd name="connsiteX16" fmla="*/ 294116 w 681037"/>
              <a:gd name="connsiteY16" fmla="*/ 244590 h 500062"/>
              <a:gd name="connsiteX17" fmla="*/ 306795 w 681037"/>
              <a:gd name="connsiteY17" fmla="*/ 161589 h 500062"/>
              <a:gd name="connsiteX18" fmla="*/ 327540 w 681037"/>
              <a:gd name="connsiteY18" fmla="*/ 154367 h 500062"/>
              <a:gd name="connsiteX19" fmla="*/ 340607 w 681037"/>
              <a:gd name="connsiteY19" fmla="*/ 199724 h 500062"/>
              <a:gd name="connsiteX20" fmla="*/ 346085 w 681037"/>
              <a:gd name="connsiteY20" fmla="*/ 273982 h 500062"/>
              <a:gd name="connsiteX21" fmla="*/ 351172 w 681037"/>
              <a:gd name="connsiteY21" fmla="*/ 341050 h 500062"/>
              <a:gd name="connsiteX22" fmla="*/ 356115 w 681037"/>
              <a:gd name="connsiteY22" fmla="*/ 390801 h 500062"/>
              <a:gd name="connsiteX23" fmla="*/ 365965 w 681037"/>
              <a:gd name="connsiteY23" fmla="*/ 430781 h 500062"/>
              <a:gd name="connsiteX24" fmla="*/ 400050 w 681037"/>
              <a:gd name="connsiteY24" fmla="*/ 500062 h 500062"/>
              <a:gd name="connsiteX25" fmla="*/ 433387 w 681037"/>
              <a:gd name="connsiteY25" fmla="*/ 500062 h 500062"/>
              <a:gd name="connsiteX26" fmla="*/ 477965 w 681037"/>
              <a:gd name="connsiteY26" fmla="*/ 419565 h 500062"/>
              <a:gd name="connsiteX27" fmla="*/ 496983 w 681037"/>
              <a:gd name="connsiteY27" fmla="*/ 341051 h 500062"/>
              <a:gd name="connsiteX28" fmla="*/ 526524 w 681037"/>
              <a:gd name="connsiteY28" fmla="*/ 262489 h 500062"/>
              <a:gd name="connsiteX29" fmla="*/ 535021 w 681037"/>
              <a:gd name="connsiteY29" fmla="*/ 172805 h 500062"/>
              <a:gd name="connsiteX30" fmla="*/ 538162 w 681037"/>
              <a:gd name="connsiteY30" fmla="*/ 33337 h 500062"/>
              <a:gd name="connsiteX31" fmla="*/ 547701 w 681037"/>
              <a:gd name="connsiteY31" fmla="*/ 11290 h 500062"/>
              <a:gd name="connsiteX32" fmla="*/ 561975 w 681037"/>
              <a:gd name="connsiteY32" fmla="*/ 0 h 500062"/>
              <a:gd name="connsiteX33" fmla="*/ 594191 w 681037"/>
              <a:gd name="connsiteY33" fmla="*/ 26993 h 500062"/>
              <a:gd name="connsiteX34" fmla="*/ 609600 w 681037"/>
              <a:gd name="connsiteY34" fmla="*/ 61912 h 500062"/>
              <a:gd name="connsiteX35" fmla="*/ 681037 w 681037"/>
              <a:gd name="connsiteY35" fmla="*/ 490537 h 500062"/>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74343 w 681037"/>
              <a:gd name="connsiteY4" fmla="*/ 65129 h 500062"/>
              <a:gd name="connsiteX5" fmla="*/ 85725 w 681037"/>
              <a:gd name="connsiteY5" fmla="*/ 100012 h 500062"/>
              <a:gd name="connsiteX6" fmla="*/ 89135 w 681037"/>
              <a:gd name="connsiteY6" fmla="*/ 150373 h 500062"/>
              <a:gd name="connsiteX7" fmla="*/ 101621 w 681037"/>
              <a:gd name="connsiteY7" fmla="*/ 247650 h 500062"/>
              <a:gd name="connsiteX8" fmla="*/ 118526 w 681037"/>
              <a:gd name="connsiteY8" fmla="*/ 332236 h 500062"/>
              <a:gd name="connsiteX9" fmla="*/ 144078 w 681037"/>
              <a:gd name="connsiteY9" fmla="*/ 399376 h 500062"/>
              <a:gd name="connsiteX10" fmla="*/ 180975 w 681037"/>
              <a:gd name="connsiteY10" fmla="*/ 466725 h 500062"/>
              <a:gd name="connsiteX11" fmla="*/ 209588 w 681037"/>
              <a:gd name="connsiteY11" fmla="*/ 475647 h 500062"/>
              <a:gd name="connsiteX12" fmla="*/ 248186 w 681037"/>
              <a:gd name="connsiteY12" fmla="*/ 483807 h 500062"/>
              <a:gd name="connsiteX13" fmla="*/ 270870 w 681037"/>
              <a:gd name="connsiteY13" fmla="*/ 424052 h 500062"/>
              <a:gd name="connsiteX14" fmla="*/ 285750 w 681037"/>
              <a:gd name="connsiteY14" fmla="*/ 357187 h 500062"/>
              <a:gd name="connsiteX15" fmla="*/ 289890 w 681037"/>
              <a:gd name="connsiteY15" fmla="*/ 309645 h 500062"/>
              <a:gd name="connsiteX16" fmla="*/ 294116 w 681037"/>
              <a:gd name="connsiteY16" fmla="*/ 244590 h 500062"/>
              <a:gd name="connsiteX17" fmla="*/ 306795 w 681037"/>
              <a:gd name="connsiteY17" fmla="*/ 161589 h 500062"/>
              <a:gd name="connsiteX18" fmla="*/ 327540 w 681037"/>
              <a:gd name="connsiteY18" fmla="*/ 154367 h 500062"/>
              <a:gd name="connsiteX19" fmla="*/ 340607 w 681037"/>
              <a:gd name="connsiteY19" fmla="*/ 199724 h 500062"/>
              <a:gd name="connsiteX20" fmla="*/ 346085 w 681037"/>
              <a:gd name="connsiteY20" fmla="*/ 273982 h 500062"/>
              <a:gd name="connsiteX21" fmla="*/ 351172 w 681037"/>
              <a:gd name="connsiteY21" fmla="*/ 341050 h 500062"/>
              <a:gd name="connsiteX22" fmla="*/ 356115 w 681037"/>
              <a:gd name="connsiteY22" fmla="*/ 390801 h 500062"/>
              <a:gd name="connsiteX23" fmla="*/ 365965 w 681037"/>
              <a:gd name="connsiteY23" fmla="*/ 430781 h 500062"/>
              <a:gd name="connsiteX24" fmla="*/ 400050 w 681037"/>
              <a:gd name="connsiteY24" fmla="*/ 500062 h 500062"/>
              <a:gd name="connsiteX25" fmla="*/ 433387 w 681037"/>
              <a:gd name="connsiteY25" fmla="*/ 500062 h 500062"/>
              <a:gd name="connsiteX26" fmla="*/ 477965 w 681037"/>
              <a:gd name="connsiteY26" fmla="*/ 419565 h 500062"/>
              <a:gd name="connsiteX27" fmla="*/ 496983 w 681037"/>
              <a:gd name="connsiteY27" fmla="*/ 341051 h 500062"/>
              <a:gd name="connsiteX28" fmla="*/ 526524 w 681037"/>
              <a:gd name="connsiteY28" fmla="*/ 262489 h 500062"/>
              <a:gd name="connsiteX29" fmla="*/ 535021 w 681037"/>
              <a:gd name="connsiteY29" fmla="*/ 172805 h 500062"/>
              <a:gd name="connsiteX30" fmla="*/ 538162 w 681037"/>
              <a:gd name="connsiteY30" fmla="*/ 33337 h 500062"/>
              <a:gd name="connsiteX31" fmla="*/ 547701 w 681037"/>
              <a:gd name="connsiteY31" fmla="*/ 11290 h 500062"/>
              <a:gd name="connsiteX32" fmla="*/ 561975 w 681037"/>
              <a:gd name="connsiteY32" fmla="*/ 0 h 500062"/>
              <a:gd name="connsiteX33" fmla="*/ 594191 w 681037"/>
              <a:gd name="connsiteY33" fmla="*/ 26993 h 500062"/>
              <a:gd name="connsiteX34" fmla="*/ 609600 w 681037"/>
              <a:gd name="connsiteY34" fmla="*/ 61912 h 500062"/>
              <a:gd name="connsiteX35" fmla="*/ 681037 w 681037"/>
              <a:gd name="connsiteY35" fmla="*/ 490537 h 500062"/>
              <a:gd name="connsiteX0" fmla="*/ 0 w 681037"/>
              <a:gd name="connsiteY0" fmla="*/ 481012 h 500062"/>
              <a:gd name="connsiteX1" fmla="*/ 9525 w 681037"/>
              <a:gd name="connsiteY1" fmla="*/ 300037 h 500062"/>
              <a:gd name="connsiteX2" fmla="*/ 28575 w 681037"/>
              <a:gd name="connsiteY2" fmla="*/ 95250 h 500062"/>
              <a:gd name="connsiteX3" fmla="*/ 40531 w 681037"/>
              <a:gd name="connsiteY3" fmla="*/ 65129 h 500062"/>
              <a:gd name="connsiteX4" fmla="*/ 57150 w 681037"/>
              <a:gd name="connsiteY4" fmla="*/ 38100 h 500062"/>
              <a:gd name="connsiteX5" fmla="*/ 74343 w 681037"/>
              <a:gd name="connsiteY5" fmla="*/ 65129 h 500062"/>
              <a:gd name="connsiteX6" fmla="*/ 85725 w 681037"/>
              <a:gd name="connsiteY6" fmla="*/ 100012 h 500062"/>
              <a:gd name="connsiteX7" fmla="*/ 89135 w 681037"/>
              <a:gd name="connsiteY7" fmla="*/ 150373 h 500062"/>
              <a:gd name="connsiteX8" fmla="*/ 101621 w 681037"/>
              <a:gd name="connsiteY8" fmla="*/ 247650 h 500062"/>
              <a:gd name="connsiteX9" fmla="*/ 118526 w 681037"/>
              <a:gd name="connsiteY9" fmla="*/ 332236 h 500062"/>
              <a:gd name="connsiteX10" fmla="*/ 144078 w 681037"/>
              <a:gd name="connsiteY10" fmla="*/ 399376 h 500062"/>
              <a:gd name="connsiteX11" fmla="*/ 180975 w 681037"/>
              <a:gd name="connsiteY11" fmla="*/ 466725 h 500062"/>
              <a:gd name="connsiteX12" fmla="*/ 209588 w 681037"/>
              <a:gd name="connsiteY12" fmla="*/ 475647 h 500062"/>
              <a:gd name="connsiteX13" fmla="*/ 248186 w 681037"/>
              <a:gd name="connsiteY13" fmla="*/ 483807 h 500062"/>
              <a:gd name="connsiteX14" fmla="*/ 270870 w 681037"/>
              <a:gd name="connsiteY14" fmla="*/ 424052 h 500062"/>
              <a:gd name="connsiteX15" fmla="*/ 285750 w 681037"/>
              <a:gd name="connsiteY15" fmla="*/ 357187 h 500062"/>
              <a:gd name="connsiteX16" fmla="*/ 289890 w 681037"/>
              <a:gd name="connsiteY16" fmla="*/ 309645 h 500062"/>
              <a:gd name="connsiteX17" fmla="*/ 294116 w 681037"/>
              <a:gd name="connsiteY17" fmla="*/ 244590 h 500062"/>
              <a:gd name="connsiteX18" fmla="*/ 306795 w 681037"/>
              <a:gd name="connsiteY18" fmla="*/ 161589 h 500062"/>
              <a:gd name="connsiteX19" fmla="*/ 327540 w 681037"/>
              <a:gd name="connsiteY19" fmla="*/ 154367 h 500062"/>
              <a:gd name="connsiteX20" fmla="*/ 340607 w 681037"/>
              <a:gd name="connsiteY20" fmla="*/ 199724 h 500062"/>
              <a:gd name="connsiteX21" fmla="*/ 346085 w 681037"/>
              <a:gd name="connsiteY21" fmla="*/ 273982 h 500062"/>
              <a:gd name="connsiteX22" fmla="*/ 351172 w 681037"/>
              <a:gd name="connsiteY22" fmla="*/ 341050 h 500062"/>
              <a:gd name="connsiteX23" fmla="*/ 356115 w 681037"/>
              <a:gd name="connsiteY23" fmla="*/ 390801 h 500062"/>
              <a:gd name="connsiteX24" fmla="*/ 365965 w 681037"/>
              <a:gd name="connsiteY24" fmla="*/ 430781 h 500062"/>
              <a:gd name="connsiteX25" fmla="*/ 400050 w 681037"/>
              <a:gd name="connsiteY25" fmla="*/ 500062 h 500062"/>
              <a:gd name="connsiteX26" fmla="*/ 433387 w 681037"/>
              <a:gd name="connsiteY26" fmla="*/ 500062 h 500062"/>
              <a:gd name="connsiteX27" fmla="*/ 477965 w 681037"/>
              <a:gd name="connsiteY27" fmla="*/ 419565 h 500062"/>
              <a:gd name="connsiteX28" fmla="*/ 496983 w 681037"/>
              <a:gd name="connsiteY28" fmla="*/ 341051 h 500062"/>
              <a:gd name="connsiteX29" fmla="*/ 526524 w 681037"/>
              <a:gd name="connsiteY29" fmla="*/ 262489 h 500062"/>
              <a:gd name="connsiteX30" fmla="*/ 535021 w 681037"/>
              <a:gd name="connsiteY30" fmla="*/ 172805 h 500062"/>
              <a:gd name="connsiteX31" fmla="*/ 538162 w 681037"/>
              <a:gd name="connsiteY31" fmla="*/ 33337 h 500062"/>
              <a:gd name="connsiteX32" fmla="*/ 547701 w 681037"/>
              <a:gd name="connsiteY32" fmla="*/ 11290 h 500062"/>
              <a:gd name="connsiteX33" fmla="*/ 561975 w 681037"/>
              <a:gd name="connsiteY33" fmla="*/ 0 h 500062"/>
              <a:gd name="connsiteX34" fmla="*/ 594191 w 681037"/>
              <a:gd name="connsiteY34" fmla="*/ 26993 h 500062"/>
              <a:gd name="connsiteX35" fmla="*/ 609600 w 681037"/>
              <a:gd name="connsiteY35" fmla="*/ 61912 h 500062"/>
              <a:gd name="connsiteX36" fmla="*/ 681037 w 681037"/>
              <a:gd name="connsiteY36" fmla="*/ 490537 h 500062"/>
              <a:gd name="connsiteX0" fmla="*/ 0 w 681037"/>
              <a:gd name="connsiteY0" fmla="*/ 481012 h 500062"/>
              <a:gd name="connsiteX1" fmla="*/ 9525 w 681037"/>
              <a:gd name="connsiteY1" fmla="*/ 300037 h 500062"/>
              <a:gd name="connsiteX2" fmla="*/ 28575 w 681037"/>
              <a:gd name="connsiteY2" fmla="*/ 95250 h 500062"/>
              <a:gd name="connsiteX3" fmla="*/ 40531 w 681037"/>
              <a:gd name="connsiteY3" fmla="*/ 62886 h 500062"/>
              <a:gd name="connsiteX4" fmla="*/ 57150 w 681037"/>
              <a:gd name="connsiteY4" fmla="*/ 38100 h 500062"/>
              <a:gd name="connsiteX5" fmla="*/ 74343 w 681037"/>
              <a:gd name="connsiteY5" fmla="*/ 65129 h 500062"/>
              <a:gd name="connsiteX6" fmla="*/ 85725 w 681037"/>
              <a:gd name="connsiteY6" fmla="*/ 100012 h 500062"/>
              <a:gd name="connsiteX7" fmla="*/ 89135 w 681037"/>
              <a:gd name="connsiteY7" fmla="*/ 150373 h 500062"/>
              <a:gd name="connsiteX8" fmla="*/ 101621 w 681037"/>
              <a:gd name="connsiteY8" fmla="*/ 247650 h 500062"/>
              <a:gd name="connsiteX9" fmla="*/ 118526 w 681037"/>
              <a:gd name="connsiteY9" fmla="*/ 332236 h 500062"/>
              <a:gd name="connsiteX10" fmla="*/ 144078 w 681037"/>
              <a:gd name="connsiteY10" fmla="*/ 399376 h 500062"/>
              <a:gd name="connsiteX11" fmla="*/ 180975 w 681037"/>
              <a:gd name="connsiteY11" fmla="*/ 466725 h 500062"/>
              <a:gd name="connsiteX12" fmla="*/ 209588 w 681037"/>
              <a:gd name="connsiteY12" fmla="*/ 475647 h 500062"/>
              <a:gd name="connsiteX13" fmla="*/ 248186 w 681037"/>
              <a:gd name="connsiteY13" fmla="*/ 483807 h 500062"/>
              <a:gd name="connsiteX14" fmla="*/ 270870 w 681037"/>
              <a:gd name="connsiteY14" fmla="*/ 424052 h 500062"/>
              <a:gd name="connsiteX15" fmla="*/ 285750 w 681037"/>
              <a:gd name="connsiteY15" fmla="*/ 357187 h 500062"/>
              <a:gd name="connsiteX16" fmla="*/ 289890 w 681037"/>
              <a:gd name="connsiteY16" fmla="*/ 309645 h 500062"/>
              <a:gd name="connsiteX17" fmla="*/ 294116 w 681037"/>
              <a:gd name="connsiteY17" fmla="*/ 244590 h 500062"/>
              <a:gd name="connsiteX18" fmla="*/ 306795 w 681037"/>
              <a:gd name="connsiteY18" fmla="*/ 161589 h 500062"/>
              <a:gd name="connsiteX19" fmla="*/ 327540 w 681037"/>
              <a:gd name="connsiteY19" fmla="*/ 154367 h 500062"/>
              <a:gd name="connsiteX20" fmla="*/ 340607 w 681037"/>
              <a:gd name="connsiteY20" fmla="*/ 199724 h 500062"/>
              <a:gd name="connsiteX21" fmla="*/ 346085 w 681037"/>
              <a:gd name="connsiteY21" fmla="*/ 273982 h 500062"/>
              <a:gd name="connsiteX22" fmla="*/ 351172 w 681037"/>
              <a:gd name="connsiteY22" fmla="*/ 341050 h 500062"/>
              <a:gd name="connsiteX23" fmla="*/ 356115 w 681037"/>
              <a:gd name="connsiteY23" fmla="*/ 390801 h 500062"/>
              <a:gd name="connsiteX24" fmla="*/ 365965 w 681037"/>
              <a:gd name="connsiteY24" fmla="*/ 430781 h 500062"/>
              <a:gd name="connsiteX25" fmla="*/ 400050 w 681037"/>
              <a:gd name="connsiteY25" fmla="*/ 500062 h 500062"/>
              <a:gd name="connsiteX26" fmla="*/ 433387 w 681037"/>
              <a:gd name="connsiteY26" fmla="*/ 500062 h 500062"/>
              <a:gd name="connsiteX27" fmla="*/ 477965 w 681037"/>
              <a:gd name="connsiteY27" fmla="*/ 419565 h 500062"/>
              <a:gd name="connsiteX28" fmla="*/ 496983 w 681037"/>
              <a:gd name="connsiteY28" fmla="*/ 341051 h 500062"/>
              <a:gd name="connsiteX29" fmla="*/ 526524 w 681037"/>
              <a:gd name="connsiteY29" fmla="*/ 262489 h 500062"/>
              <a:gd name="connsiteX30" fmla="*/ 535021 w 681037"/>
              <a:gd name="connsiteY30" fmla="*/ 172805 h 500062"/>
              <a:gd name="connsiteX31" fmla="*/ 538162 w 681037"/>
              <a:gd name="connsiteY31" fmla="*/ 33337 h 500062"/>
              <a:gd name="connsiteX32" fmla="*/ 547701 w 681037"/>
              <a:gd name="connsiteY32" fmla="*/ 11290 h 500062"/>
              <a:gd name="connsiteX33" fmla="*/ 561975 w 681037"/>
              <a:gd name="connsiteY33" fmla="*/ 0 h 500062"/>
              <a:gd name="connsiteX34" fmla="*/ 594191 w 681037"/>
              <a:gd name="connsiteY34" fmla="*/ 26993 h 500062"/>
              <a:gd name="connsiteX35" fmla="*/ 609600 w 681037"/>
              <a:gd name="connsiteY35" fmla="*/ 61912 h 500062"/>
              <a:gd name="connsiteX36" fmla="*/ 681037 w 681037"/>
              <a:gd name="connsiteY36" fmla="*/ 490537 h 500062"/>
              <a:gd name="connsiteX0" fmla="*/ 0 w 681037"/>
              <a:gd name="connsiteY0" fmla="*/ 481012 h 500062"/>
              <a:gd name="connsiteX1" fmla="*/ 9525 w 681037"/>
              <a:gd name="connsiteY1" fmla="*/ 300037 h 500062"/>
              <a:gd name="connsiteX2" fmla="*/ 17286 w 681037"/>
              <a:gd name="connsiteY2" fmla="*/ 195238 h 500062"/>
              <a:gd name="connsiteX3" fmla="*/ 28575 w 681037"/>
              <a:gd name="connsiteY3" fmla="*/ 95250 h 500062"/>
              <a:gd name="connsiteX4" fmla="*/ 40531 w 681037"/>
              <a:gd name="connsiteY4" fmla="*/ 62886 h 500062"/>
              <a:gd name="connsiteX5" fmla="*/ 57150 w 681037"/>
              <a:gd name="connsiteY5" fmla="*/ 38100 h 500062"/>
              <a:gd name="connsiteX6" fmla="*/ 74343 w 681037"/>
              <a:gd name="connsiteY6" fmla="*/ 65129 h 500062"/>
              <a:gd name="connsiteX7" fmla="*/ 85725 w 681037"/>
              <a:gd name="connsiteY7" fmla="*/ 100012 h 500062"/>
              <a:gd name="connsiteX8" fmla="*/ 89135 w 681037"/>
              <a:gd name="connsiteY8" fmla="*/ 150373 h 500062"/>
              <a:gd name="connsiteX9" fmla="*/ 101621 w 681037"/>
              <a:gd name="connsiteY9" fmla="*/ 247650 h 500062"/>
              <a:gd name="connsiteX10" fmla="*/ 118526 w 681037"/>
              <a:gd name="connsiteY10" fmla="*/ 332236 h 500062"/>
              <a:gd name="connsiteX11" fmla="*/ 144078 w 681037"/>
              <a:gd name="connsiteY11" fmla="*/ 399376 h 500062"/>
              <a:gd name="connsiteX12" fmla="*/ 180975 w 681037"/>
              <a:gd name="connsiteY12" fmla="*/ 466725 h 500062"/>
              <a:gd name="connsiteX13" fmla="*/ 209588 w 681037"/>
              <a:gd name="connsiteY13" fmla="*/ 475647 h 500062"/>
              <a:gd name="connsiteX14" fmla="*/ 248186 w 681037"/>
              <a:gd name="connsiteY14" fmla="*/ 483807 h 500062"/>
              <a:gd name="connsiteX15" fmla="*/ 270870 w 681037"/>
              <a:gd name="connsiteY15" fmla="*/ 424052 h 500062"/>
              <a:gd name="connsiteX16" fmla="*/ 285750 w 681037"/>
              <a:gd name="connsiteY16" fmla="*/ 357187 h 500062"/>
              <a:gd name="connsiteX17" fmla="*/ 289890 w 681037"/>
              <a:gd name="connsiteY17" fmla="*/ 309645 h 500062"/>
              <a:gd name="connsiteX18" fmla="*/ 294116 w 681037"/>
              <a:gd name="connsiteY18" fmla="*/ 244590 h 500062"/>
              <a:gd name="connsiteX19" fmla="*/ 306795 w 681037"/>
              <a:gd name="connsiteY19" fmla="*/ 161589 h 500062"/>
              <a:gd name="connsiteX20" fmla="*/ 327540 w 681037"/>
              <a:gd name="connsiteY20" fmla="*/ 154367 h 500062"/>
              <a:gd name="connsiteX21" fmla="*/ 340607 w 681037"/>
              <a:gd name="connsiteY21" fmla="*/ 199724 h 500062"/>
              <a:gd name="connsiteX22" fmla="*/ 346085 w 681037"/>
              <a:gd name="connsiteY22" fmla="*/ 273982 h 500062"/>
              <a:gd name="connsiteX23" fmla="*/ 351172 w 681037"/>
              <a:gd name="connsiteY23" fmla="*/ 341050 h 500062"/>
              <a:gd name="connsiteX24" fmla="*/ 356115 w 681037"/>
              <a:gd name="connsiteY24" fmla="*/ 390801 h 500062"/>
              <a:gd name="connsiteX25" fmla="*/ 365965 w 681037"/>
              <a:gd name="connsiteY25" fmla="*/ 430781 h 500062"/>
              <a:gd name="connsiteX26" fmla="*/ 400050 w 681037"/>
              <a:gd name="connsiteY26" fmla="*/ 500062 h 500062"/>
              <a:gd name="connsiteX27" fmla="*/ 433387 w 681037"/>
              <a:gd name="connsiteY27" fmla="*/ 500062 h 500062"/>
              <a:gd name="connsiteX28" fmla="*/ 477965 w 681037"/>
              <a:gd name="connsiteY28" fmla="*/ 419565 h 500062"/>
              <a:gd name="connsiteX29" fmla="*/ 496983 w 681037"/>
              <a:gd name="connsiteY29" fmla="*/ 341051 h 500062"/>
              <a:gd name="connsiteX30" fmla="*/ 526524 w 681037"/>
              <a:gd name="connsiteY30" fmla="*/ 262489 h 500062"/>
              <a:gd name="connsiteX31" fmla="*/ 535021 w 681037"/>
              <a:gd name="connsiteY31" fmla="*/ 172805 h 500062"/>
              <a:gd name="connsiteX32" fmla="*/ 538162 w 681037"/>
              <a:gd name="connsiteY32" fmla="*/ 33337 h 500062"/>
              <a:gd name="connsiteX33" fmla="*/ 547701 w 681037"/>
              <a:gd name="connsiteY33" fmla="*/ 11290 h 500062"/>
              <a:gd name="connsiteX34" fmla="*/ 561975 w 681037"/>
              <a:gd name="connsiteY34" fmla="*/ 0 h 500062"/>
              <a:gd name="connsiteX35" fmla="*/ 594191 w 681037"/>
              <a:gd name="connsiteY35" fmla="*/ 26993 h 500062"/>
              <a:gd name="connsiteX36" fmla="*/ 609600 w 681037"/>
              <a:gd name="connsiteY36" fmla="*/ 61912 h 500062"/>
              <a:gd name="connsiteX37" fmla="*/ 681037 w 681037"/>
              <a:gd name="connsiteY37" fmla="*/ 490537 h 500062"/>
              <a:gd name="connsiteX0" fmla="*/ 0 w 681037"/>
              <a:gd name="connsiteY0" fmla="*/ 481012 h 500062"/>
              <a:gd name="connsiteX1" fmla="*/ 9525 w 681037"/>
              <a:gd name="connsiteY1" fmla="*/ 300037 h 500062"/>
              <a:gd name="connsiteX2" fmla="*/ 15173 w 681037"/>
              <a:gd name="connsiteY2" fmla="*/ 195238 h 500062"/>
              <a:gd name="connsiteX3" fmla="*/ 28575 w 681037"/>
              <a:gd name="connsiteY3" fmla="*/ 95250 h 500062"/>
              <a:gd name="connsiteX4" fmla="*/ 40531 w 681037"/>
              <a:gd name="connsiteY4" fmla="*/ 62886 h 500062"/>
              <a:gd name="connsiteX5" fmla="*/ 57150 w 681037"/>
              <a:gd name="connsiteY5" fmla="*/ 38100 h 500062"/>
              <a:gd name="connsiteX6" fmla="*/ 74343 w 681037"/>
              <a:gd name="connsiteY6" fmla="*/ 65129 h 500062"/>
              <a:gd name="connsiteX7" fmla="*/ 85725 w 681037"/>
              <a:gd name="connsiteY7" fmla="*/ 100012 h 500062"/>
              <a:gd name="connsiteX8" fmla="*/ 89135 w 681037"/>
              <a:gd name="connsiteY8" fmla="*/ 150373 h 500062"/>
              <a:gd name="connsiteX9" fmla="*/ 101621 w 681037"/>
              <a:gd name="connsiteY9" fmla="*/ 247650 h 500062"/>
              <a:gd name="connsiteX10" fmla="*/ 118526 w 681037"/>
              <a:gd name="connsiteY10" fmla="*/ 332236 h 500062"/>
              <a:gd name="connsiteX11" fmla="*/ 144078 w 681037"/>
              <a:gd name="connsiteY11" fmla="*/ 399376 h 500062"/>
              <a:gd name="connsiteX12" fmla="*/ 180975 w 681037"/>
              <a:gd name="connsiteY12" fmla="*/ 466725 h 500062"/>
              <a:gd name="connsiteX13" fmla="*/ 209588 w 681037"/>
              <a:gd name="connsiteY13" fmla="*/ 475647 h 500062"/>
              <a:gd name="connsiteX14" fmla="*/ 248186 w 681037"/>
              <a:gd name="connsiteY14" fmla="*/ 483807 h 500062"/>
              <a:gd name="connsiteX15" fmla="*/ 270870 w 681037"/>
              <a:gd name="connsiteY15" fmla="*/ 424052 h 500062"/>
              <a:gd name="connsiteX16" fmla="*/ 285750 w 681037"/>
              <a:gd name="connsiteY16" fmla="*/ 357187 h 500062"/>
              <a:gd name="connsiteX17" fmla="*/ 289890 w 681037"/>
              <a:gd name="connsiteY17" fmla="*/ 309645 h 500062"/>
              <a:gd name="connsiteX18" fmla="*/ 294116 w 681037"/>
              <a:gd name="connsiteY18" fmla="*/ 244590 h 500062"/>
              <a:gd name="connsiteX19" fmla="*/ 306795 w 681037"/>
              <a:gd name="connsiteY19" fmla="*/ 161589 h 500062"/>
              <a:gd name="connsiteX20" fmla="*/ 327540 w 681037"/>
              <a:gd name="connsiteY20" fmla="*/ 154367 h 500062"/>
              <a:gd name="connsiteX21" fmla="*/ 340607 w 681037"/>
              <a:gd name="connsiteY21" fmla="*/ 199724 h 500062"/>
              <a:gd name="connsiteX22" fmla="*/ 346085 w 681037"/>
              <a:gd name="connsiteY22" fmla="*/ 273982 h 500062"/>
              <a:gd name="connsiteX23" fmla="*/ 351172 w 681037"/>
              <a:gd name="connsiteY23" fmla="*/ 341050 h 500062"/>
              <a:gd name="connsiteX24" fmla="*/ 356115 w 681037"/>
              <a:gd name="connsiteY24" fmla="*/ 390801 h 500062"/>
              <a:gd name="connsiteX25" fmla="*/ 365965 w 681037"/>
              <a:gd name="connsiteY25" fmla="*/ 430781 h 500062"/>
              <a:gd name="connsiteX26" fmla="*/ 400050 w 681037"/>
              <a:gd name="connsiteY26" fmla="*/ 500062 h 500062"/>
              <a:gd name="connsiteX27" fmla="*/ 433387 w 681037"/>
              <a:gd name="connsiteY27" fmla="*/ 500062 h 500062"/>
              <a:gd name="connsiteX28" fmla="*/ 477965 w 681037"/>
              <a:gd name="connsiteY28" fmla="*/ 419565 h 500062"/>
              <a:gd name="connsiteX29" fmla="*/ 496983 w 681037"/>
              <a:gd name="connsiteY29" fmla="*/ 341051 h 500062"/>
              <a:gd name="connsiteX30" fmla="*/ 526524 w 681037"/>
              <a:gd name="connsiteY30" fmla="*/ 262489 h 500062"/>
              <a:gd name="connsiteX31" fmla="*/ 535021 w 681037"/>
              <a:gd name="connsiteY31" fmla="*/ 172805 h 500062"/>
              <a:gd name="connsiteX32" fmla="*/ 538162 w 681037"/>
              <a:gd name="connsiteY32" fmla="*/ 33337 h 500062"/>
              <a:gd name="connsiteX33" fmla="*/ 547701 w 681037"/>
              <a:gd name="connsiteY33" fmla="*/ 11290 h 500062"/>
              <a:gd name="connsiteX34" fmla="*/ 561975 w 681037"/>
              <a:gd name="connsiteY34" fmla="*/ 0 h 500062"/>
              <a:gd name="connsiteX35" fmla="*/ 594191 w 681037"/>
              <a:gd name="connsiteY35" fmla="*/ 26993 h 500062"/>
              <a:gd name="connsiteX36" fmla="*/ 609600 w 681037"/>
              <a:gd name="connsiteY36" fmla="*/ 61912 h 500062"/>
              <a:gd name="connsiteX37" fmla="*/ 681037 w 681037"/>
              <a:gd name="connsiteY37" fmla="*/ 490537 h 500062"/>
              <a:gd name="connsiteX0" fmla="*/ 0 w 681037"/>
              <a:gd name="connsiteY0" fmla="*/ 481012 h 500062"/>
              <a:gd name="connsiteX1" fmla="*/ 9525 w 681037"/>
              <a:gd name="connsiteY1" fmla="*/ 300037 h 500062"/>
              <a:gd name="connsiteX2" fmla="*/ 15173 w 681037"/>
              <a:gd name="connsiteY2" fmla="*/ 195238 h 500062"/>
              <a:gd name="connsiteX3" fmla="*/ 28575 w 681037"/>
              <a:gd name="connsiteY3" fmla="*/ 95250 h 500062"/>
              <a:gd name="connsiteX4" fmla="*/ 40531 w 681037"/>
              <a:gd name="connsiteY4" fmla="*/ 62886 h 500062"/>
              <a:gd name="connsiteX5" fmla="*/ 57150 w 681037"/>
              <a:gd name="connsiteY5" fmla="*/ 38100 h 500062"/>
              <a:gd name="connsiteX6" fmla="*/ 74343 w 681037"/>
              <a:gd name="connsiteY6" fmla="*/ 65129 h 500062"/>
              <a:gd name="connsiteX7" fmla="*/ 85725 w 681037"/>
              <a:gd name="connsiteY7" fmla="*/ 100012 h 500062"/>
              <a:gd name="connsiteX8" fmla="*/ 89135 w 681037"/>
              <a:gd name="connsiteY8" fmla="*/ 150373 h 500062"/>
              <a:gd name="connsiteX9" fmla="*/ 101621 w 681037"/>
              <a:gd name="connsiteY9" fmla="*/ 247650 h 500062"/>
              <a:gd name="connsiteX10" fmla="*/ 118526 w 681037"/>
              <a:gd name="connsiteY10" fmla="*/ 332236 h 500062"/>
              <a:gd name="connsiteX11" fmla="*/ 144078 w 681037"/>
              <a:gd name="connsiteY11" fmla="*/ 399376 h 500062"/>
              <a:gd name="connsiteX12" fmla="*/ 180975 w 681037"/>
              <a:gd name="connsiteY12" fmla="*/ 466725 h 500062"/>
              <a:gd name="connsiteX13" fmla="*/ 209588 w 681037"/>
              <a:gd name="connsiteY13" fmla="*/ 475647 h 500062"/>
              <a:gd name="connsiteX14" fmla="*/ 248186 w 681037"/>
              <a:gd name="connsiteY14" fmla="*/ 483807 h 500062"/>
              <a:gd name="connsiteX15" fmla="*/ 270870 w 681037"/>
              <a:gd name="connsiteY15" fmla="*/ 424052 h 500062"/>
              <a:gd name="connsiteX16" fmla="*/ 285750 w 681037"/>
              <a:gd name="connsiteY16" fmla="*/ 357187 h 500062"/>
              <a:gd name="connsiteX17" fmla="*/ 289890 w 681037"/>
              <a:gd name="connsiteY17" fmla="*/ 309645 h 500062"/>
              <a:gd name="connsiteX18" fmla="*/ 294116 w 681037"/>
              <a:gd name="connsiteY18" fmla="*/ 244590 h 500062"/>
              <a:gd name="connsiteX19" fmla="*/ 306795 w 681037"/>
              <a:gd name="connsiteY19" fmla="*/ 161589 h 500062"/>
              <a:gd name="connsiteX20" fmla="*/ 327540 w 681037"/>
              <a:gd name="connsiteY20" fmla="*/ 154367 h 500062"/>
              <a:gd name="connsiteX21" fmla="*/ 340607 w 681037"/>
              <a:gd name="connsiteY21" fmla="*/ 199724 h 500062"/>
              <a:gd name="connsiteX22" fmla="*/ 346085 w 681037"/>
              <a:gd name="connsiteY22" fmla="*/ 273982 h 500062"/>
              <a:gd name="connsiteX23" fmla="*/ 351172 w 681037"/>
              <a:gd name="connsiteY23" fmla="*/ 341050 h 500062"/>
              <a:gd name="connsiteX24" fmla="*/ 356115 w 681037"/>
              <a:gd name="connsiteY24" fmla="*/ 390801 h 500062"/>
              <a:gd name="connsiteX25" fmla="*/ 365965 w 681037"/>
              <a:gd name="connsiteY25" fmla="*/ 430781 h 500062"/>
              <a:gd name="connsiteX26" fmla="*/ 380757 w 681037"/>
              <a:gd name="connsiteY26" fmla="*/ 464430 h 500062"/>
              <a:gd name="connsiteX27" fmla="*/ 400050 w 681037"/>
              <a:gd name="connsiteY27" fmla="*/ 500062 h 500062"/>
              <a:gd name="connsiteX28" fmla="*/ 433387 w 681037"/>
              <a:gd name="connsiteY28" fmla="*/ 500062 h 500062"/>
              <a:gd name="connsiteX29" fmla="*/ 477965 w 681037"/>
              <a:gd name="connsiteY29" fmla="*/ 419565 h 500062"/>
              <a:gd name="connsiteX30" fmla="*/ 496983 w 681037"/>
              <a:gd name="connsiteY30" fmla="*/ 341051 h 500062"/>
              <a:gd name="connsiteX31" fmla="*/ 526524 w 681037"/>
              <a:gd name="connsiteY31" fmla="*/ 262489 h 500062"/>
              <a:gd name="connsiteX32" fmla="*/ 535021 w 681037"/>
              <a:gd name="connsiteY32" fmla="*/ 172805 h 500062"/>
              <a:gd name="connsiteX33" fmla="*/ 538162 w 681037"/>
              <a:gd name="connsiteY33" fmla="*/ 33337 h 500062"/>
              <a:gd name="connsiteX34" fmla="*/ 547701 w 681037"/>
              <a:gd name="connsiteY34" fmla="*/ 11290 h 500062"/>
              <a:gd name="connsiteX35" fmla="*/ 561975 w 681037"/>
              <a:gd name="connsiteY35" fmla="*/ 0 h 500062"/>
              <a:gd name="connsiteX36" fmla="*/ 594191 w 681037"/>
              <a:gd name="connsiteY36" fmla="*/ 26993 h 500062"/>
              <a:gd name="connsiteX37" fmla="*/ 609600 w 681037"/>
              <a:gd name="connsiteY37" fmla="*/ 61912 h 500062"/>
              <a:gd name="connsiteX38" fmla="*/ 681037 w 681037"/>
              <a:gd name="connsiteY38" fmla="*/ 490537 h 500062"/>
              <a:gd name="connsiteX0" fmla="*/ 0 w 681037"/>
              <a:gd name="connsiteY0" fmla="*/ 481012 h 500062"/>
              <a:gd name="connsiteX1" fmla="*/ 9525 w 681037"/>
              <a:gd name="connsiteY1" fmla="*/ 300037 h 500062"/>
              <a:gd name="connsiteX2" fmla="*/ 15173 w 681037"/>
              <a:gd name="connsiteY2" fmla="*/ 195238 h 500062"/>
              <a:gd name="connsiteX3" fmla="*/ 28575 w 681037"/>
              <a:gd name="connsiteY3" fmla="*/ 95250 h 500062"/>
              <a:gd name="connsiteX4" fmla="*/ 40531 w 681037"/>
              <a:gd name="connsiteY4" fmla="*/ 62886 h 500062"/>
              <a:gd name="connsiteX5" fmla="*/ 57150 w 681037"/>
              <a:gd name="connsiteY5" fmla="*/ 38100 h 500062"/>
              <a:gd name="connsiteX6" fmla="*/ 74343 w 681037"/>
              <a:gd name="connsiteY6" fmla="*/ 65129 h 500062"/>
              <a:gd name="connsiteX7" fmla="*/ 85725 w 681037"/>
              <a:gd name="connsiteY7" fmla="*/ 100012 h 500062"/>
              <a:gd name="connsiteX8" fmla="*/ 89135 w 681037"/>
              <a:gd name="connsiteY8" fmla="*/ 150373 h 500062"/>
              <a:gd name="connsiteX9" fmla="*/ 101621 w 681037"/>
              <a:gd name="connsiteY9" fmla="*/ 247650 h 500062"/>
              <a:gd name="connsiteX10" fmla="*/ 118526 w 681037"/>
              <a:gd name="connsiteY10" fmla="*/ 332236 h 500062"/>
              <a:gd name="connsiteX11" fmla="*/ 144078 w 681037"/>
              <a:gd name="connsiteY11" fmla="*/ 399376 h 500062"/>
              <a:gd name="connsiteX12" fmla="*/ 180975 w 681037"/>
              <a:gd name="connsiteY12" fmla="*/ 466725 h 500062"/>
              <a:gd name="connsiteX13" fmla="*/ 209588 w 681037"/>
              <a:gd name="connsiteY13" fmla="*/ 475647 h 500062"/>
              <a:gd name="connsiteX14" fmla="*/ 248186 w 681037"/>
              <a:gd name="connsiteY14" fmla="*/ 483807 h 500062"/>
              <a:gd name="connsiteX15" fmla="*/ 270870 w 681037"/>
              <a:gd name="connsiteY15" fmla="*/ 424052 h 500062"/>
              <a:gd name="connsiteX16" fmla="*/ 285750 w 681037"/>
              <a:gd name="connsiteY16" fmla="*/ 357187 h 500062"/>
              <a:gd name="connsiteX17" fmla="*/ 289890 w 681037"/>
              <a:gd name="connsiteY17" fmla="*/ 309645 h 500062"/>
              <a:gd name="connsiteX18" fmla="*/ 294116 w 681037"/>
              <a:gd name="connsiteY18" fmla="*/ 244590 h 500062"/>
              <a:gd name="connsiteX19" fmla="*/ 306795 w 681037"/>
              <a:gd name="connsiteY19" fmla="*/ 161589 h 500062"/>
              <a:gd name="connsiteX20" fmla="*/ 327540 w 681037"/>
              <a:gd name="connsiteY20" fmla="*/ 154367 h 500062"/>
              <a:gd name="connsiteX21" fmla="*/ 340607 w 681037"/>
              <a:gd name="connsiteY21" fmla="*/ 199724 h 500062"/>
              <a:gd name="connsiteX22" fmla="*/ 346085 w 681037"/>
              <a:gd name="connsiteY22" fmla="*/ 273982 h 500062"/>
              <a:gd name="connsiteX23" fmla="*/ 351172 w 681037"/>
              <a:gd name="connsiteY23" fmla="*/ 341050 h 500062"/>
              <a:gd name="connsiteX24" fmla="*/ 356115 w 681037"/>
              <a:gd name="connsiteY24" fmla="*/ 390801 h 500062"/>
              <a:gd name="connsiteX25" fmla="*/ 365965 w 681037"/>
              <a:gd name="connsiteY25" fmla="*/ 430781 h 500062"/>
              <a:gd name="connsiteX26" fmla="*/ 378644 w 681037"/>
              <a:gd name="connsiteY26" fmla="*/ 457700 h 500062"/>
              <a:gd name="connsiteX27" fmla="*/ 400050 w 681037"/>
              <a:gd name="connsiteY27" fmla="*/ 500062 h 500062"/>
              <a:gd name="connsiteX28" fmla="*/ 433387 w 681037"/>
              <a:gd name="connsiteY28" fmla="*/ 500062 h 500062"/>
              <a:gd name="connsiteX29" fmla="*/ 477965 w 681037"/>
              <a:gd name="connsiteY29" fmla="*/ 419565 h 500062"/>
              <a:gd name="connsiteX30" fmla="*/ 496983 w 681037"/>
              <a:gd name="connsiteY30" fmla="*/ 341051 h 500062"/>
              <a:gd name="connsiteX31" fmla="*/ 526524 w 681037"/>
              <a:gd name="connsiteY31" fmla="*/ 262489 h 500062"/>
              <a:gd name="connsiteX32" fmla="*/ 535021 w 681037"/>
              <a:gd name="connsiteY32" fmla="*/ 172805 h 500062"/>
              <a:gd name="connsiteX33" fmla="*/ 538162 w 681037"/>
              <a:gd name="connsiteY33" fmla="*/ 33337 h 500062"/>
              <a:gd name="connsiteX34" fmla="*/ 547701 w 681037"/>
              <a:gd name="connsiteY34" fmla="*/ 11290 h 500062"/>
              <a:gd name="connsiteX35" fmla="*/ 561975 w 681037"/>
              <a:gd name="connsiteY35" fmla="*/ 0 h 500062"/>
              <a:gd name="connsiteX36" fmla="*/ 594191 w 681037"/>
              <a:gd name="connsiteY36" fmla="*/ 26993 h 500062"/>
              <a:gd name="connsiteX37" fmla="*/ 609600 w 681037"/>
              <a:gd name="connsiteY37" fmla="*/ 61912 h 500062"/>
              <a:gd name="connsiteX38" fmla="*/ 681037 w 681037"/>
              <a:gd name="connsiteY38" fmla="*/ 490537 h 500062"/>
              <a:gd name="connsiteX0" fmla="*/ 0 w 681037"/>
              <a:gd name="connsiteY0" fmla="*/ 481012 h 500062"/>
              <a:gd name="connsiteX1" fmla="*/ 9525 w 681037"/>
              <a:gd name="connsiteY1" fmla="*/ 300037 h 500062"/>
              <a:gd name="connsiteX2" fmla="*/ 15173 w 681037"/>
              <a:gd name="connsiteY2" fmla="*/ 195238 h 500062"/>
              <a:gd name="connsiteX3" fmla="*/ 28575 w 681037"/>
              <a:gd name="connsiteY3" fmla="*/ 95250 h 500062"/>
              <a:gd name="connsiteX4" fmla="*/ 40531 w 681037"/>
              <a:gd name="connsiteY4" fmla="*/ 62886 h 500062"/>
              <a:gd name="connsiteX5" fmla="*/ 57150 w 681037"/>
              <a:gd name="connsiteY5" fmla="*/ 38100 h 500062"/>
              <a:gd name="connsiteX6" fmla="*/ 74343 w 681037"/>
              <a:gd name="connsiteY6" fmla="*/ 65129 h 500062"/>
              <a:gd name="connsiteX7" fmla="*/ 85725 w 681037"/>
              <a:gd name="connsiteY7" fmla="*/ 100012 h 500062"/>
              <a:gd name="connsiteX8" fmla="*/ 89135 w 681037"/>
              <a:gd name="connsiteY8" fmla="*/ 150373 h 500062"/>
              <a:gd name="connsiteX9" fmla="*/ 101621 w 681037"/>
              <a:gd name="connsiteY9" fmla="*/ 247650 h 500062"/>
              <a:gd name="connsiteX10" fmla="*/ 118526 w 681037"/>
              <a:gd name="connsiteY10" fmla="*/ 332236 h 500062"/>
              <a:gd name="connsiteX11" fmla="*/ 144078 w 681037"/>
              <a:gd name="connsiteY11" fmla="*/ 399376 h 500062"/>
              <a:gd name="connsiteX12" fmla="*/ 180975 w 681037"/>
              <a:gd name="connsiteY12" fmla="*/ 466725 h 500062"/>
              <a:gd name="connsiteX13" fmla="*/ 209588 w 681037"/>
              <a:gd name="connsiteY13" fmla="*/ 475647 h 500062"/>
              <a:gd name="connsiteX14" fmla="*/ 248186 w 681037"/>
              <a:gd name="connsiteY14" fmla="*/ 483807 h 500062"/>
              <a:gd name="connsiteX15" fmla="*/ 270870 w 681037"/>
              <a:gd name="connsiteY15" fmla="*/ 424052 h 500062"/>
              <a:gd name="connsiteX16" fmla="*/ 285750 w 681037"/>
              <a:gd name="connsiteY16" fmla="*/ 357187 h 500062"/>
              <a:gd name="connsiteX17" fmla="*/ 289890 w 681037"/>
              <a:gd name="connsiteY17" fmla="*/ 309645 h 500062"/>
              <a:gd name="connsiteX18" fmla="*/ 294116 w 681037"/>
              <a:gd name="connsiteY18" fmla="*/ 244590 h 500062"/>
              <a:gd name="connsiteX19" fmla="*/ 306795 w 681037"/>
              <a:gd name="connsiteY19" fmla="*/ 161589 h 500062"/>
              <a:gd name="connsiteX20" fmla="*/ 327540 w 681037"/>
              <a:gd name="connsiteY20" fmla="*/ 154367 h 500062"/>
              <a:gd name="connsiteX21" fmla="*/ 340607 w 681037"/>
              <a:gd name="connsiteY21" fmla="*/ 199724 h 500062"/>
              <a:gd name="connsiteX22" fmla="*/ 346085 w 681037"/>
              <a:gd name="connsiteY22" fmla="*/ 273982 h 500062"/>
              <a:gd name="connsiteX23" fmla="*/ 351172 w 681037"/>
              <a:gd name="connsiteY23" fmla="*/ 341050 h 500062"/>
              <a:gd name="connsiteX24" fmla="*/ 356115 w 681037"/>
              <a:gd name="connsiteY24" fmla="*/ 390801 h 500062"/>
              <a:gd name="connsiteX25" fmla="*/ 365965 w 681037"/>
              <a:gd name="connsiteY25" fmla="*/ 430781 h 500062"/>
              <a:gd name="connsiteX26" fmla="*/ 378644 w 681037"/>
              <a:gd name="connsiteY26" fmla="*/ 457700 h 500062"/>
              <a:gd name="connsiteX27" fmla="*/ 400050 w 681037"/>
              <a:gd name="connsiteY27" fmla="*/ 488846 h 500062"/>
              <a:gd name="connsiteX28" fmla="*/ 433387 w 681037"/>
              <a:gd name="connsiteY28" fmla="*/ 500062 h 500062"/>
              <a:gd name="connsiteX29" fmla="*/ 477965 w 681037"/>
              <a:gd name="connsiteY29" fmla="*/ 419565 h 500062"/>
              <a:gd name="connsiteX30" fmla="*/ 496983 w 681037"/>
              <a:gd name="connsiteY30" fmla="*/ 341051 h 500062"/>
              <a:gd name="connsiteX31" fmla="*/ 526524 w 681037"/>
              <a:gd name="connsiteY31" fmla="*/ 262489 h 500062"/>
              <a:gd name="connsiteX32" fmla="*/ 535021 w 681037"/>
              <a:gd name="connsiteY32" fmla="*/ 172805 h 500062"/>
              <a:gd name="connsiteX33" fmla="*/ 538162 w 681037"/>
              <a:gd name="connsiteY33" fmla="*/ 33337 h 500062"/>
              <a:gd name="connsiteX34" fmla="*/ 547701 w 681037"/>
              <a:gd name="connsiteY34" fmla="*/ 11290 h 500062"/>
              <a:gd name="connsiteX35" fmla="*/ 561975 w 681037"/>
              <a:gd name="connsiteY35" fmla="*/ 0 h 500062"/>
              <a:gd name="connsiteX36" fmla="*/ 594191 w 681037"/>
              <a:gd name="connsiteY36" fmla="*/ 26993 h 500062"/>
              <a:gd name="connsiteX37" fmla="*/ 609600 w 681037"/>
              <a:gd name="connsiteY37" fmla="*/ 61912 h 500062"/>
              <a:gd name="connsiteX38" fmla="*/ 681037 w 681037"/>
              <a:gd name="connsiteY38" fmla="*/ 490537 h 50006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40531 w 681037"/>
              <a:gd name="connsiteY4" fmla="*/ 62886 h 493332"/>
              <a:gd name="connsiteX5" fmla="*/ 57150 w 681037"/>
              <a:gd name="connsiteY5" fmla="*/ 38100 h 493332"/>
              <a:gd name="connsiteX6" fmla="*/ 74343 w 681037"/>
              <a:gd name="connsiteY6" fmla="*/ 6512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8380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61589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40531 w 681037"/>
              <a:gd name="connsiteY4" fmla="*/ 62886 h 493332"/>
              <a:gd name="connsiteX5" fmla="*/ 57150 w 681037"/>
              <a:gd name="connsiteY5" fmla="*/ 38100 h 493332"/>
              <a:gd name="connsiteX6" fmla="*/ 74343 w 681037"/>
              <a:gd name="connsiteY6" fmla="*/ 6512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61589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40531 w 681037"/>
              <a:gd name="connsiteY4" fmla="*/ 62886 h 493332"/>
              <a:gd name="connsiteX5" fmla="*/ 61376 w 681037"/>
              <a:gd name="connsiteY5" fmla="*/ 40343 h 493332"/>
              <a:gd name="connsiteX6" fmla="*/ 74343 w 681037"/>
              <a:gd name="connsiteY6" fmla="*/ 6512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61589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60643 h 493332"/>
              <a:gd name="connsiteX5" fmla="*/ 61376 w 681037"/>
              <a:gd name="connsiteY5" fmla="*/ 40343 h 493332"/>
              <a:gd name="connsiteX6" fmla="*/ 74343 w 681037"/>
              <a:gd name="connsiteY6" fmla="*/ 6512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61589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60643 h 493332"/>
              <a:gd name="connsiteX5" fmla="*/ 61376 w 681037"/>
              <a:gd name="connsiteY5" fmla="*/ 40343 h 493332"/>
              <a:gd name="connsiteX6" fmla="*/ 74343 w 681037"/>
              <a:gd name="connsiteY6" fmla="*/ 6512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5049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60643 h 493332"/>
              <a:gd name="connsiteX5" fmla="*/ 61376 w 681037"/>
              <a:gd name="connsiteY5" fmla="*/ 40343 h 493332"/>
              <a:gd name="connsiteX6" fmla="*/ 74343 w 681037"/>
              <a:gd name="connsiteY6" fmla="*/ 6512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4343 w 681037"/>
              <a:gd name="connsiteY6" fmla="*/ 6512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27540 w 681037"/>
              <a:gd name="connsiteY20" fmla="*/ 154367 h 493332"/>
              <a:gd name="connsiteX21" fmla="*/ 340607 w 681037"/>
              <a:gd name="connsiteY21" fmla="*/ 199724 h 493332"/>
              <a:gd name="connsiteX22" fmla="*/ 346085 w 681037"/>
              <a:gd name="connsiteY22" fmla="*/ 273982 h 493332"/>
              <a:gd name="connsiteX23" fmla="*/ 351172 w 681037"/>
              <a:gd name="connsiteY23" fmla="*/ 341050 h 493332"/>
              <a:gd name="connsiteX24" fmla="*/ 356115 w 681037"/>
              <a:gd name="connsiteY24" fmla="*/ 390801 h 493332"/>
              <a:gd name="connsiteX25" fmla="*/ 365965 w 681037"/>
              <a:gd name="connsiteY25" fmla="*/ 430781 h 493332"/>
              <a:gd name="connsiteX26" fmla="*/ 378644 w 681037"/>
              <a:gd name="connsiteY26" fmla="*/ 457700 h 493332"/>
              <a:gd name="connsiteX27" fmla="*/ 400050 w 681037"/>
              <a:gd name="connsiteY27" fmla="*/ 488846 h 493332"/>
              <a:gd name="connsiteX28" fmla="*/ 435500 w 681037"/>
              <a:gd name="connsiteY28" fmla="*/ 493332 h 493332"/>
              <a:gd name="connsiteX29" fmla="*/ 477965 w 681037"/>
              <a:gd name="connsiteY29" fmla="*/ 419565 h 493332"/>
              <a:gd name="connsiteX30" fmla="*/ 496983 w 681037"/>
              <a:gd name="connsiteY30" fmla="*/ 341051 h 493332"/>
              <a:gd name="connsiteX31" fmla="*/ 526524 w 681037"/>
              <a:gd name="connsiteY31" fmla="*/ 262489 h 493332"/>
              <a:gd name="connsiteX32" fmla="*/ 535021 w 681037"/>
              <a:gd name="connsiteY32" fmla="*/ 172805 h 493332"/>
              <a:gd name="connsiteX33" fmla="*/ 538162 w 681037"/>
              <a:gd name="connsiteY33" fmla="*/ 33337 h 493332"/>
              <a:gd name="connsiteX34" fmla="*/ 547701 w 681037"/>
              <a:gd name="connsiteY34" fmla="*/ 11290 h 493332"/>
              <a:gd name="connsiteX35" fmla="*/ 561975 w 681037"/>
              <a:gd name="connsiteY35" fmla="*/ 0 h 493332"/>
              <a:gd name="connsiteX36" fmla="*/ 594191 w 681037"/>
              <a:gd name="connsiteY36" fmla="*/ 26993 h 493332"/>
              <a:gd name="connsiteX37" fmla="*/ 609600 w 681037"/>
              <a:gd name="connsiteY37" fmla="*/ 61912 h 493332"/>
              <a:gd name="connsiteX38" fmla="*/ 681037 w 681037"/>
              <a:gd name="connsiteY38"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27540 w 681037"/>
              <a:gd name="connsiteY20" fmla="*/ 154367 h 493332"/>
              <a:gd name="connsiteX21" fmla="*/ 336380 w 681037"/>
              <a:gd name="connsiteY21" fmla="*/ 172805 h 493332"/>
              <a:gd name="connsiteX22" fmla="*/ 340607 w 681037"/>
              <a:gd name="connsiteY22" fmla="*/ 199724 h 493332"/>
              <a:gd name="connsiteX23" fmla="*/ 346085 w 681037"/>
              <a:gd name="connsiteY23" fmla="*/ 273982 h 493332"/>
              <a:gd name="connsiteX24" fmla="*/ 351172 w 681037"/>
              <a:gd name="connsiteY24" fmla="*/ 341050 h 493332"/>
              <a:gd name="connsiteX25" fmla="*/ 356115 w 681037"/>
              <a:gd name="connsiteY25" fmla="*/ 390801 h 493332"/>
              <a:gd name="connsiteX26" fmla="*/ 365965 w 681037"/>
              <a:gd name="connsiteY26" fmla="*/ 430781 h 493332"/>
              <a:gd name="connsiteX27" fmla="*/ 378644 w 681037"/>
              <a:gd name="connsiteY27" fmla="*/ 457700 h 493332"/>
              <a:gd name="connsiteX28" fmla="*/ 400050 w 681037"/>
              <a:gd name="connsiteY28" fmla="*/ 488846 h 493332"/>
              <a:gd name="connsiteX29" fmla="*/ 435500 w 681037"/>
              <a:gd name="connsiteY29" fmla="*/ 493332 h 493332"/>
              <a:gd name="connsiteX30" fmla="*/ 477965 w 681037"/>
              <a:gd name="connsiteY30" fmla="*/ 419565 h 493332"/>
              <a:gd name="connsiteX31" fmla="*/ 496983 w 681037"/>
              <a:gd name="connsiteY31" fmla="*/ 341051 h 493332"/>
              <a:gd name="connsiteX32" fmla="*/ 526524 w 681037"/>
              <a:gd name="connsiteY32" fmla="*/ 262489 h 493332"/>
              <a:gd name="connsiteX33" fmla="*/ 535021 w 681037"/>
              <a:gd name="connsiteY33" fmla="*/ 172805 h 493332"/>
              <a:gd name="connsiteX34" fmla="*/ 538162 w 681037"/>
              <a:gd name="connsiteY34" fmla="*/ 33337 h 493332"/>
              <a:gd name="connsiteX35" fmla="*/ 547701 w 681037"/>
              <a:gd name="connsiteY35" fmla="*/ 11290 h 493332"/>
              <a:gd name="connsiteX36" fmla="*/ 561975 w 681037"/>
              <a:gd name="connsiteY36" fmla="*/ 0 h 493332"/>
              <a:gd name="connsiteX37" fmla="*/ 594191 w 681037"/>
              <a:gd name="connsiteY37" fmla="*/ 26993 h 493332"/>
              <a:gd name="connsiteX38" fmla="*/ 609600 w 681037"/>
              <a:gd name="connsiteY38" fmla="*/ 61912 h 493332"/>
              <a:gd name="connsiteX39" fmla="*/ 681037 w 681037"/>
              <a:gd name="connsiteY39"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21200 w 681037"/>
              <a:gd name="connsiteY20" fmla="*/ 152124 h 493332"/>
              <a:gd name="connsiteX21" fmla="*/ 336380 w 681037"/>
              <a:gd name="connsiteY21" fmla="*/ 172805 h 493332"/>
              <a:gd name="connsiteX22" fmla="*/ 340607 w 681037"/>
              <a:gd name="connsiteY22" fmla="*/ 199724 h 493332"/>
              <a:gd name="connsiteX23" fmla="*/ 346085 w 681037"/>
              <a:gd name="connsiteY23" fmla="*/ 273982 h 493332"/>
              <a:gd name="connsiteX24" fmla="*/ 351172 w 681037"/>
              <a:gd name="connsiteY24" fmla="*/ 341050 h 493332"/>
              <a:gd name="connsiteX25" fmla="*/ 356115 w 681037"/>
              <a:gd name="connsiteY25" fmla="*/ 390801 h 493332"/>
              <a:gd name="connsiteX26" fmla="*/ 365965 w 681037"/>
              <a:gd name="connsiteY26" fmla="*/ 430781 h 493332"/>
              <a:gd name="connsiteX27" fmla="*/ 378644 w 681037"/>
              <a:gd name="connsiteY27" fmla="*/ 457700 h 493332"/>
              <a:gd name="connsiteX28" fmla="*/ 400050 w 681037"/>
              <a:gd name="connsiteY28" fmla="*/ 488846 h 493332"/>
              <a:gd name="connsiteX29" fmla="*/ 435500 w 681037"/>
              <a:gd name="connsiteY29" fmla="*/ 493332 h 493332"/>
              <a:gd name="connsiteX30" fmla="*/ 477965 w 681037"/>
              <a:gd name="connsiteY30" fmla="*/ 419565 h 493332"/>
              <a:gd name="connsiteX31" fmla="*/ 496983 w 681037"/>
              <a:gd name="connsiteY31" fmla="*/ 341051 h 493332"/>
              <a:gd name="connsiteX32" fmla="*/ 526524 w 681037"/>
              <a:gd name="connsiteY32" fmla="*/ 262489 h 493332"/>
              <a:gd name="connsiteX33" fmla="*/ 535021 w 681037"/>
              <a:gd name="connsiteY33" fmla="*/ 172805 h 493332"/>
              <a:gd name="connsiteX34" fmla="*/ 538162 w 681037"/>
              <a:gd name="connsiteY34" fmla="*/ 33337 h 493332"/>
              <a:gd name="connsiteX35" fmla="*/ 547701 w 681037"/>
              <a:gd name="connsiteY35" fmla="*/ 11290 h 493332"/>
              <a:gd name="connsiteX36" fmla="*/ 561975 w 681037"/>
              <a:gd name="connsiteY36" fmla="*/ 0 h 493332"/>
              <a:gd name="connsiteX37" fmla="*/ 594191 w 681037"/>
              <a:gd name="connsiteY37" fmla="*/ 26993 h 493332"/>
              <a:gd name="connsiteX38" fmla="*/ 609600 w 681037"/>
              <a:gd name="connsiteY38" fmla="*/ 61912 h 493332"/>
              <a:gd name="connsiteX39" fmla="*/ 681037 w 681037"/>
              <a:gd name="connsiteY39"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21200 w 681037"/>
              <a:gd name="connsiteY20" fmla="*/ 152124 h 493332"/>
              <a:gd name="connsiteX21" fmla="*/ 336380 w 681037"/>
              <a:gd name="connsiteY21" fmla="*/ 163832 h 493332"/>
              <a:gd name="connsiteX22" fmla="*/ 340607 w 681037"/>
              <a:gd name="connsiteY22" fmla="*/ 199724 h 493332"/>
              <a:gd name="connsiteX23" fmla="*/ 346085 w 681037"/>
              <a:gd name="connsiteY23" fmla="*/ 273982 h 493332"/>
              <a:gd name="connsiteX24" fmla="*/ 351172 w 681037"/>
              <a:gd name="connsiteY24" fmla="*/ 341050 h 493332"/>
              <a:gd name="connsiteX25" fmla="*/ 356115 w 681037"/>
              <a:gd name="connsiteY25" fmla="*/ 390801 h 493332"/>
              <a:gd name="connsiteX26" fmla="*/ 365965 w 681037"/>
              <a:gd name="connsiteY26" fmla="*/ 430781 h 493332"/>
              <a:gd name="connsiteX27" fmla="*/ 378644 w 681037"/>
              <a:gd name="connsiteY27" fmla="*/ 457700 h 493332"/>
              <a:gd name="connsiteX28" fmla="*/ 400050 w 681037"/>
              <a:gd name="connsiteY28" fmla="*/ 488846 h 493332"/>
              <a:gd name="connsiteX29" fmla="*/ 435500 w 681037"/>
              <a:gd name="connsiteY29" fmla="*/ 493332 h 493332"/>
              <a:gd name="connsiteX30" fmla="*/ 477965 w 681037"/>
              <a:gd name="connsiteY30" fmla="*/ 419565 h 493332"/>
              <a:gd name="connsiteX31" fmla="*/ 496983 w 681037"/>
              <a:gd name="connsiteY31" fmla="*/ 341051 h 493332"/>
              <a:gd name="connsiteX32" fmla="*/ 526524 w 681037"/>
              <a:gd name="connsiteY32" fmla="*/ 262489 h 493332"/>
              <a:gd name="connsiteX33" fmla="*/ 535021 w 681037"/>
              <a:gd name="connsiteY33" fmla="*/ 172805 h 493332"/>
              <a:gd name="connsiteX34" fmla="*/ 538162 w 681037"/>
              <a:gd name="connsiteY34" fmla="*/ 33337 h 493332"/>
              <a:gd name="connsiteX35" fmla="*/ 547701 w 681037"/>
              <a:gd name="connsiteY35" fmla="*/ 11290 h 493332"/>
              <a:gd name="connsiteX36" fmla="*/ 561975 w 681037"/>
              <a:gd name="connsiteY36" fmla="*/ 0 h 493332"/>
              <a:gd name="connsiteX37" fmla="*/ 594191 w 681037"/>
              <a:gd name="connsiteY37" fmla="*/ 26993 h 493332"/>
              <a:gd name="connsiteX38" fmla="*/ 609600 w 681037"/>
              <a:gd name="connsiteY38" fmla="*/ 61912 h 493332"/>
              <a:gd name="connsiteX39" fmla="*/ 681037 w 681037"/>
              <a:gd name="connsiteY39"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21200 w 681037"/>
              <a:gd name="connsiteY20" fmla="*/ 147637 h 493332"/>
              <a:gd name="connsiteX21" fmla="*/ 336380 w 681037"/>
              <a:gd name="connsiteY21" fmla="*/ 163832 h 493332"/>
              <a:gd name="connsiteX22" fmla="*/ 340607 w 681037"/>
              <a:gd name="connsiteY22" fmla="*/ 199724 h 493332"/>
              <a:gd name="connsiteX23" fmla="*/ 346085 w 681037"/>
              <a:gd name="connsiteY23" fmla="*/ 273982 h 493332"/>
              <a:gd name="connsiteX24" fmla="*/ 351172 w 681037"/>
              <a:gd name="connsiteY24" fmla="*/ 341050 h 493332"/>
              <a:gd name="connsiteX25" fmla="*/ 356115 w 681037"/>
              <a:gd name="connsiteY25" fmla="*/ 390801 h 493332"/>
              <a:gd name="connsiteX26" fmla="*/ 365965 w 681037"/>
              <a:gd name="connsiteY26" fmla="*/ 430781 h 493332"/>
              <a:gd name="connsiteX27" fmla="*/ 378644 w 681037"/>
              <a:gd name="connsiteY27" fmla="*/ 457700 h 493332"/>
              <a:gd name="connsiteX28" fmla="*/ 400050 w 681037"/>
              <a:gd name="connsiteY28" fmla="*/ 488846 h 493332"/>
              <a:gd name="connsiteX29" fmla="*/ 435500 w 681037"/>
              <a:gd name="connsiteY29" fmla="*/ 493332 h 493332"/>
              <a:gd name="connsiteX30" fmla="*/ 477965 w 681037"/>
              <a:gd name="connsiteY30" fmla="*/ 419565 h 493332"/>
              <a:gd name="connsiteX31" fmla="*/ 496983 w 681037"/>
              <a:gd name="connsiteY31" fmla="*/ 341051 h 493332"/>
              <a:gd name="connsiteX32" fmla="*/ 526524 w 681037"/>
              <a:gd name="connsiteY32" fmla="*/ 262489 h 493332"/>
              <a:gd name="connsiteX33" fmla="*/ 535021 w 681037"/>
              <a:gd name="connsiteY33" fmla="*/ 172805 h 493332"/>
              <a:gd name="connsiteX34" fmla="*/ 538162 w 681037"/>
              <a:gd name="connsiteY34" fmla="*/ 33337 h 493332"/>
              <a:gd name="connsiteX35" fmla="*/ 547701 w 681037"/>
              <a:gd name="connsiteY35" fmla="*/ 11290 h 493332"/>
              <a:gd name="connsiteX36" fmla="*/ 561975 w 681037"/>
              <a:gd name="connsiteY36" fmla="*/ 0 h 493332"/>
              <a:gd name="connsiteX37" fmla="*/ 594191 w 681037"/>
              <a:gd name="connsiteY37" fmla="*/ 26993 h 493332"/>
              <a:gd name="connsiteX38" fmla="*/ 609600 w 681037"/>
              <a:gd name="connsiteY38" fmla="*/ 61912 h 493332"/>
              <a:gd name="connsiteX39" fmla="*/ 681037 w 681037"/>
              <a:gd name="connsiteY39"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19087 w 681037"/>
              <a:gd name="connsiteY20" fmla="*/ 154367 h 493332"/>
              <a:gd name="connsiteX21" fmla="*/ 336380 w 681037"/>
              <a:gd name="connsiteY21" fmla="*/ 163832 h 493332"/>
              <a:gd name="connsiteX22" fmla="*/ 340607 w 681037"/>
              <a:gd name="connsiteY22" fmla="*/ 199724 h 493332"/>
              <a:gd name="connsiteX23" fmla="*/ 346085 w 681037"/>
              <a:gd name="connsiteY23" fmla="*/ 273982 h 493332"/>
              <a:gd name="connsiteX24" fmla="*/ 351172 w 681037"/>
              <a:gd name="connsiteY24" fmla="*/ 341050 h 493332"/>
              <a:gd name="connsiteX25" fmla="*/ 356115 w 681037"/>
              <a:gd name="connsiteY25" fmla="*/ 390801 h 493332"/>
              <a:gd name="connsiteX26" fmla="*/ 365965 w 681037"/>
              <a:gd name="connsiteY26" fmla="*/ 430781 h 493332"/>
              <a:gd name="connsiteX27" fmla="*/ 378644 w 681037"/>
              <a:gd name="connsiteY27" fmla="*/ 457700 h 493332"/>
              <a:gd name="connsiteX28" fmla="*/ 400050 w 681037"/>
              <a:gd name="connsiteY28" fmla="*/ 488846 h 493332"/>
              <a:gd name="connsiteX29" fmla="*/ 435500 w 681037"/>
              <a:gd name="connsiteY29" fmla="*/ 493332 h 493332"/>
              <a:gd name="connsiteX30" fmla="*/ 477965 w 681037"/>
              <a:gd name="connsiteY30" fmla="*/ 419565 h 493332"/>
              <a:gd name="connsiteX31" fmla="*/ 496983 w 681037"/>
              <a:gd name="connsiteY31" fmla="*/ 341051 h 493332"/>
              <a:gd name="connsiteX32" fmla="*/ 526524 w 681037"/>
              <a:gd name="connsiteY32" fmla="*/ 262489 h 493332"/>
              <a:gd name="connsiteX33" fmla="*/ 535021 w 681037"/>
              <a:gd name="connsiteY33" fmla="*/ 172805 h 493332"/>
              <a:gd name="connsiteX34" fmla="*/ 538162 w 681037"/>
              <a:gd name="connsiteY34" fmla="*/ 33337 h 493332"/>
              <a:gd name="connsiteX35" fmla="*/ 547701 w 681037"/>
              <a:gd name="connsiteY35" fmla="*/ 11290 h 493332"/>
              <a:gd name="connsiteX36" fmla="*/ 561975 w 681037"/>
              <a:gd name="connsiteY36" fmla="*/ 0 h 493332"/>
              <a:gd name="connsiteX37" fmla="*/ 594191 w 681037"/>
              <a:gd name="connsiteY37" fmla="*/ 26993 h 493332"/>
              <a:gd name="connsiteX38" fmla="*/ 609600 w 681037"/>
              <a:gd name="connsiteY38" fmla="*/ 61912 h 493332"/>
              <a:gd name="connsiteX39" fmla="*/ 681037 w 681037"/>
              <a:gd name="connsiteY39"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19087 w 681037"/>
              <a:gd name="connsiteY20" fmla="*/ 154367 h 493332"/>
              <a:gd name="connsiteX21" fmla="*/ 336380 w 681037"/>
              <a:gd name="connsiteY21" fmla="*/ 163832 h 493332"/>
              <a:gd name="connsiteX22" fmla="*/ 340607 w 681037"/>
              <a:gd name="connsiteY22" fmla="*/ 199724 h 493332"/>
              <a:gd name="connsiteX23" fmla="*/ 346085 w 681037"/>
              <a:gd name="connsiteY23" fmla="*/ 273982 h 493332"/>
              <a:gd name="connsiteX24" fmla="*/ 351172 w 681037"/>
              <a:gd name="connsiteY24" fmla="*/ 341050 h 493332"/>
              <a:gd name="connsiteX25" fmla="*/ 356115 w 681037"/>
              <a:gd name="connsiteY25" fmla="*/ 390801 h 493332"/>
              <a:gd name="connsiteX26" fmla="*/ 365965 w 681037"/>
              <a:gd name="connsiteY26" fmla="*/ 430781 h 493332"/>
              <a:gd name="connsiteX27" fmla="*/ 378644 w 681037"/>
              <a:gd name="connsiteY27" fmla="*/ 457700 h 493332"/>
              <a:gd name="connsiteX28" fmla="*/ 400050 w 681037"/>
              <a:gd name="connsiteY28" fmla="*/ 488846 h 493332"/>
              <a:gd name="connsiteX29" fmla="*/ 435500 w 681037"/>
              <a:gd name="connsiteY29" fmla="*/ 493332 h 493332"/>
              <a:gd name="connsiteX30" fmla="*/ 482191 w 681037"/>
              <a:gd name="connsiteY30" fmla="*/ 430781 h 493332"/>
              <a:gd name="connsiteX31" fmla="*/ 496983 w 681037"/>
              <a:gd name="connsiteY31" fmla="*/ 341051 h 493332"/>
              <a:gd name="connsiteX32" fmla="*/ 526524 w 681037"/>
              <a:gd name="connsiteY32" fmla="*/ 262489 h 493332"/>
              <a:gd name="connsiteX33" fmla="*/ 535021 w 681037"/>
              <a:gd name="connsiteY33" fmla="*/ 172805 h 493332"/>
              <a:gd name="connsiteX34" fmla="*/ 538162 w 681037"/>
              <a:gd name="connsiteY34" fmla="*/ 33337 h 493332"/>
              <a:gd name="connsiteX35" fmla="*/ 547701 w 681037"/>
              <a:gd name="connsiteY35" fmla="*/ 11290 h 493332"/>
              <a:gd name="connsiteX36" fmla="*/ 561975 w 681037"/>
              <a:gd name="connsiteY36" fmla="*/ 0 h 493332"/>
              <a:gd name="connsiteX37" fmla="*/ 594191 w 681037"/>
              <a:gd name="connsiteY37" fmla="*/ 26993 h 493332"/>
              <a:gd name="connsiteX38" fmla="*/ 609600 w 681037"/>
              <a:gd name="connsiteY38" fmla="*/ 61912 h 493332"/>
              <a:gd name="connsiteX39" fmla="*/ 681037 w 681037"/>
              <a:gd name="connsiteY39" fmla="*/ 490537 h 493332"/>
              <a:gd name="connsiteX0" fmla="*/ 0 w 681037"/>
              <a:gd name="connsiteY0" fmla="*/ 481012 h 493332"/>
              <a:gd name="connsiteX1" fmla="*/ 9525 w 681037"/>
              <a:gd name="connsiteY1" fmla="*/ 300037 h 493332"/>
              <a:gd name="connsiteX2" fmla="*/ 15173 w 681037"/>
              <a:gd name="connsiteY2" fmla="*/ 195238 h 493332"/>
              <a:gd name="connsiteX3" fmla="*/ 28575 w 681037"/>
              <a:gd name="connsiteY3" fmla="*/ 95250 h 493332"/>
              <a:gd name="connsiteX4" fmla="*/ 36305 w 681037"/>
              <a:gd name="connsiteY4" fmla="*/ 51670 h 493332"/>
              <a:gd name="connsiteX5" fmla="*/ 61376 w 681037"/>
              <a:gd name="connsiteY5" fmla="*/ 40343 h 493332"/>
              <a:gd name="connsiteX6" fmla="*/ 76456 w 681037"/>
              <a:gd name="connsiteY6" fmla="*/ 58399 h 493332"/>
              <a:gd name="connsiteX7" fmla="*/ 85725 w 681037"/>
              <a:gd name="connsiteY7" fmla="*/ 100012 h 493332"/>
              <a:gd name="connsiteX8" fmla="*/ 89135 w 681037"/>
              <a:gd name="connsiteY8" fmla="*/ 150373 h 493332"/>
              <a:gd name="connsiteX9" fmla="*/ 101621 w 681037"/>
              <a:gd name="connsiteY9" fmla="*/ 247650 h 493332"/>
              <a:gd name="connsiteX10" fmla="*/ 118526 w 681037"/>
              <a:gd name="connsiteY10" fmla="*/ 332236 h 493332"/>
              <a:gd name="connsiteX11" fmla="*/ 144078 w 681037"/>
              <a:gd name="connsiteY11" fmla="*/ 399376 h 493332"/>
              <a:gd name="connsiteX12" fmla="*/ 180975 w 681037"/>
              <a:gd name="connsiteY12" fmla="*/ 466725 h 493332"/>
              <a:gd name="connsiteX13" fmla="*/ 209588 w 681037"/>
              <a:gd name="connsiteY13" fmla="*/ 475647 h 493332"/>
              <a:gd name="connsiteX14" fmla="*/ 248186 w 681037"/>
              <a:gd name="connsiteY14" fmla="*/ 470347 h 493332"/>
              <a:gd name="connsiteX15" fmla="*/ 270870 w 681037"/>
              <a:gd name="connsiteY15" fmla="*/ 424052 h 493332"/>
              <a:gd name="connsiteX16" fmla="*/ 285750 w 681037"/>
              <a:gd name="connsiteY16" fmla="*/ 357187 h 493332"/>
              <a:gd name="connsiteX17" fmla="*/ 289890 w 681037"/>
              <a:gd name="connsiteY17" fmla="*/ 309645 h 493332"/>
              <a:gd name="connsiteX18" fmla="*/ 294116 w 681037"/>
              <a:gd name="connsiteY18" fmla="*/ 244590 h 493332"/>
              <a:gd name="connsiteX19" fmla="*/ 306795 w 681037"/>
              <a:gd name="connsiteY19" fmla="*/ 170562 h 493332"/>
              <a:gd name="connsiteX20" fmla="*/ 319087 w 681037"/>
              <a:gd name="connsiteY20" fmla="*/ 154367 h 493332"/>
              <a:gd name="connsiteX21" fmla="*/ 336380 w 681037"/>
              <a:gd name="connsiteY21" fmla="*/ 163832 h 493332"/>
              <a:gd name="connsiteX22" fmla="*/ 340607 w 681037"/>
              <a:gd name="connsiteY22" fmla="*/ 199724 h 493332"/>
              <a:gd name="connsiteX23" fmla="*/ 346085 w 681037"/>
              <a:gd name="connsiteY23" fmla="*/ 273982 h 493332"/>
              <a:gd name="connsiteX24" fmla="*/ 351172 w 681037"/>
              <a:gd name="connsiteY24" fmla="*/ 341050 h 493332"/>
              <a:gd name="connsiteX25" fmla="*/ 356115 w 681037"/>
              <a:gd name="connsiteY25" fmla="*/ 390801 h 493332"/>
              <a:gd name="connsiteX26" fmla="*/ 365965 w 681037"/>
              <a:gd name="connsiteY26" fmla="*/ 430781 h 493332"/>
              <a:gd name="connsiteX27" fmla="*/ 378644 w 681037"/>
              <a:gd name="connsiteY27" fmla="*/ 457700 h 493332"/>
              <a:gd name="connsiteX28" fmla="*/ 400050 w 681037"/>
              <a:gd name="connsiteY28" fmla="*/ 488846 h 493332"/>
              <a:gd name="connsiteX29" fmla="*/ 435500 w 681037"/>
              <a:gd name="connsiteY29" fmla="*/ 493332 h 493332"/>
              <a:gd name="connsiteX30" fmla="*/ 482191 w 681037"/>
              <a:gd name="connsiteY30" fmla="*/ 430781 h 493332"/>
              <a:gd name="connsiteX31" fmla="*/ 507549 w 681037"/>
              <a:gd name="connsiteY31" fmla="*/ 347781 h 493332"/>
              <a:gd name="connsiteX32" fmla="*/ 526524 w 681037"/>
              <a:gd name="connsiteY32" fmla="*/ 262489 h 493332"/>
              <a:gd name="connsiteX33" fmla="*/ 535021 w 681037"/>
              <a:gd name="connsiteY33" fmla="*/ 172805 h 493332"/>
              <a:gd name="connsiteX34" fmla="*/ 538162 w 681037"/>
              <a:gd name="connsiteY34" fmla="*/ 33337 h 493332"/>
              <a:gd name="connsiteX35" fmla="*/ 547701 w 681037"/>
              <a:gd name="connsiteY35" fmla="*/ 11290 h 493332"/>
              <a:gd name="connsiteX36" fmla="*/ 561975 w 681037"/>
              <a:gd name="connsiteY36" fmla="*/ 0 h 493332"/>
              <a:gd name="connsiteX37" fmla="*/ 594191 w 681037"/>
              <a:gd name="connsiteY37" fmla="*/ 26993 h 493332"/>
              <a:gd name="connsiteX38" fmla="*/ 609600 w 681037"/>
              <a:gd name="connsiteY38" fmla="*/ 61912 h 493332"/>
              <a:gd name="connsiteX39" fmla="*/ 681037 w 681037"/>
              <a:gd name="connsiteY39" fmla="*/ 490537 h 493332"/>
              <a:gd name="connsiteX0" fmla="*/ 0 w 681037"/>
              <a:gd name="connsiteY0" fmla="*/ 481012 h 490537"/>
              <a:gd name="connsiteX1" fmla="*/ 9525 w 681037"/>
              <a:gd name="connsiteY1" fmla="*/ 300037 h 490537"/>
              <a:gd name="connsiteX2" fmla="*/ 15173 w 681037"/>
              <a:gd name="connsiteY2" fmla="*/ 195238 h 490537"/>
              <a:gd name="connsiteX3" fmla="*/ 28575 w 681037"/>
              <a:gd name="connsiteY3" fmla="*/ 95250 h 490537"/>
              <a:gd name="connsiteX4" fmla="*/ 36305 w 681037"/>
              <a:gd name="connsiteY4" fmla="*/ 51670 h 490537"/>
              <a:gd name="connsiteX5" fmla="*/ 61376 w 681037"/>
              <a:gd name="connsiteY5" fmla="*/ 40343 h 490537"/>
              <a:gd name="connsiteX6" fmla="*/ 76456 w 681037"/>
              <a:gd name="connsiteY6" fmla="*/ 58399 h 490537"/>
              <a:gd name="connsiteX7" fmla="*/ 85725 w 681037"/>
              <a:gd name="connsiteY7" fmla="*/ 100012 h 490537"/>
              <a:gd name="connsiteX8" fmla="*/ 89135 w 681037"/>
              <a:gd name="connsiteY8" fmla="*/ 150373 h 490537"/>
              <a:gd name="connsiteX9" fmla="*/ 101621 w 681037"/>
              <a:gd name="connsiteY9" fmla="*/ 247650 h 490537"/>
              <a:gd name="connsiteX10" fmla="*/ 118526 w 681037"/>
              <a:gd name="connsiteY10" fmla="*/ 332236 h 490537"/>
              <a:gd name="connsiteX11" fmla="*/ 144078 w 681037"/>
              <a:gd name="connsiteY11" fmla="*/ 399376 h 490537"/>
              <a:gd name="connsiteX12" fmla="*/ 180975 w 681037"/>
              <a:gd name="connsiteY12" fmla="*/ 466725 h 490537"/>
              <a:gd name="connsiteX13" fmla="*/ 209588 w 681037"/>
              <a:gd name="connsiteY13" fmla="*/ 475647 h 490537"/>
              <a:gd name="connsiteX14" fmla="*/ 248186 w 681037"/>
              <a:gd name="connsiteY14" fmla="*/ 470347 h 490537"/>
              <a:gd name="connsiteX15" fmla="*/ 270870 w 681037"/>
              <a:gd name="connsiteY15" fmla="*/ 424052 h 490537"/>
              <a:gd name="connsiteX16" fmla="*/ 285750 w 681037"/>
              <a:gd name="connsiteY16" fmla="*/ 357187 h 490537"/>
              <a:gd name="connsiteX17" fmla="*/ 289890 w 681037"/>
              <a:gd name="connsiteY17" fmla="*/ 309645 h 490537"/>
              <a:gd name="connsiteX18" fmla="*/ 294116 w 681037"/>
              <a:gd name="connsiteY18" fmla="*/ 244590 h 490537"/>
              <a:gd name="connsiteX19" fmla="*/ 306795 w 681037"/>
              <a:gd name="connsiteY19" fmla="*/ 170562 h 490537"/>
              <a:gd name="connsiteX20" fmla="*/ 319087 w 681037"/>
              <a:gd name="connsiteY20" fmla="*/ 154367 h 490537"/>
              <a:gd name="connsiteX21" fmla="*/ 336380 w 681037"/>
              <a:gd name="connsiteY21" fmla="*/ 163832 h 490537"/>
              <a:gd name="connsiteX22" fmla="*/ 340607 w 681037"/>
              <a:gd name="connsiteY22" fmla="*/ 199724 h 490537"/>
              <a:gd name="connsiteX23" fmla="*/ 346085 w 681037"/>
              <a:gd name="connsiteY23" fmla="*/ 273982 h 490537"/>
              <a:gd name="connsiteX24" fmla="*/ 351172 w 681037"/>
              <a:gd name="connsiteY24" fmla="*/ 341050 h 490537"/>
              <a:gd name="connsiteX25" fmla="*/ 356115 w 681037"/>
              <a:gd name="connsiteY25" fmla="*/ 390801 h 490537"/>
              <a:gd name="connsiteX26" fmla="*/ 365965 w 681037"/>
              <a:gd name="connsiteY26" fmla="*/ 430781 h 490537"/>
              <a:gd name="connsiteX27" fmla="*/ 378644 w 681037"/>
              <a:gd name="connsiteY27" fmla="*/ 457700 h 490537"/>
              <a:gd name="connsiteX28" fmla="*/ 400050 w 681037"/>
              <a:gd name="connsiteY28" fmla="*/ 488846 h 490537"/>
              <a:gd name="connsiteX29" fmla="*/ 454519 w 681037"/>
              <a:gd name="connsiteY29" fmla="*/ 482116 h 490537"/>
              <a:gd name="connsiteX30" fmla="*/ 482191 w 681037"/>
              <a:gd name="connsiteY30" fmla="*/ 430781 h 490537"/>
              <a:gd name="connsiteX31" fmla="*/ 507549 w 681037"/>
              <a:gd name="connsiteY31" fmla="*/ 347781 h 490537"/>
              <a:gd name="connsiteX32" fmla="*/ 526524 w 681037"/>
              <a:gd name="connsiteY32" fmla="*/ 262489 h 490537"/>
              <a:gd name="connsiteX33" fmla="*/ 535021 w 681037"/>
              <a:gd name="connsiteY33" fmla="*/ 172805 h 490537"/>
              <a:gd name="connsiteX34" fmla="*/ 538162 w 681037"/>
              <a:gd name="connsiteY34" fmla="*/ 33337 h 490537"/>
              <a:gd name="connsiteX35" fmla="*/ 547701 w 681037"/>
              <a:gd name="connsiteY35" fmla="*/ 11290 h 490537"/>
              <a:gd name="connsiteX36" fmla="*/ 561975 w 681037"/>
              <a:gd name="connsiteY36" fmla="*/ 0 h 490537"/>
              <a:gd name="connsiteX37" fmla="*/ 594191 w 681037"/>
              <a:gd name="connsiteY37" fmla="*/ 26993 h 490537"/>
              <a:gd name="connsiteX38" fmla="*/ 609600 w 681037"/>
              <a:gd name="connsiteY38" fmla="*/ 61912 h 490537"/>
              <a:gd name="connsiteX39" fmla="*/ 681037 w 681037"/>
              <a:gd name="connsiteY39" fmla="*/ 490537 h 490537"/>
              <a:gd name="connsiteX0" fmla="*/ 0 w 681037"/>
              <a:gd name="connsiteY0" fmla="*/ 481012 h 490537"/>
              <a:gd name="connsiteX1" fmla="*/ 9525 w 681037"/>
              <a:gd name="connsiteY1" fmla="*/ 300037 h 490537"/>
              <a:gd name="connsiteX2" fmla="*/ 15173 w 681037"/>
              <a:gd name="connsiteY2" fmla="*/ 195238 h 490537"/>
              <a:gd name="connsiteX3" fmla="*/ 28575 w 681037"/>
              <a:gd name="connsiteY3" fmla="*/ 95250 h 490537"/>
              <a:gd name="connsiteX4" fmla="*/ 36305 w 681037"/>
              <a:gd name="connsiteY4" fmla="*/ 51670 h 490537"/>
              <a:gd name="connsiteX5" fmla="*/ 61376 w 681037"/>
              <a:gd name="connsiteY5" fmla="*/ 40343 h 490537"/>
              <a:gd name="connsiteX6" fmla="*/ 76456 w 681037"/>
              <a:gd name="connsiteY6" fmla="*/ 58399 h 490537"/>
              <a:gd name="connsiteX7" fmla="*/ 85725 w 681037"/>
              <a:gd name="connsiteY7" fmla="*/ 100012 h 490537"/>
              <a:gd name="connsiteX8" fmla="*/ 89135 w 681037"/>
              <a:gd name="connsiteY8" fmla="*/ 150373 h 490537"/>
              <a:gd name="connsiteX9" fmla="*/ 101621 w 681037"/>
              <a:gd name="connsiteY9" fmla="*/ 247650 h 490537"/>
              <a:gd name="connsiteX10" fmla="*/ 118526 w 681037"/>
              <a:gd name="connsiteY10" fmla="*/ 332236 h 490537"/>
              <a:gd name="connsiteX11" fmla="*/ 144078 w 681037"/>
              <a:gd name="connsiteY11" fmla="*/ 399376 h 490537"/>
              <a:gd name="connsiteX12" fmla="*/ 180975 w 681037"/>
              <a:gd name="connsiteY12" fmla="*/ 466725 h 490537"/>
              <a:gd name="connsiteX13" fmla="*/ 209588 w 681037"/>
              <a:gd name="connsiteY13" fmla="*/ 475647 h 490537"/>
              <a:gd name="connsiteX14" fmla="*/ 248186 w 681037"/>
              <a:gd name="connsiteY14" fmla="*/ 470347 h 490537"/>
              <a:gd name="connsiteX15" fmla="*/ 270870 w 681037"/>
              <a:gd name="connsiteY15" fmla="*/ 424052 h 490537"/>
              <a:gd name="connsiteX16" fmla="*/ 285750 w 681037"/>
              <a:gd name="connsiteY16" fmla="*/ 357187 h 490537"/>
              <a:gd name="connsiteX17" fmla="*/ 289890 w 681037"/>
              <a:gd name="connsiteY17" fmla="*/ 309645 h 490537"/>
              <a:gd name="connsiteX18" fmla="*/ 294116 w 681037"/>
              <a:gd name="connsiteY18" fmla="*/ 244590 h 490537"/>
              <a:gd name="connsiteX19" fmla="*/ 306795 w 681037"/>
              <a:gd name="connsiteY19" fmla="*/ 170562 h 490537"/>
              <a:gd name="connsiteX20" fmla="*/ 319087 w 681037"/>
              <a:gd name="connsiteY20" fmla="*/ 154367 h 490537"/>
              <a:gd name="connsiteX21" fmla="*/ 336380 w 681037"/>
              <a:gd name="connsiteY21" fmla="*/ 163832 h 490537"/>
              <a:gd name="connsiteX22" fmla="*/ 340607 w 681037"/>
              <a:gd name="connsiteY22" fmla="*/ 199724 h 490537"/>
              <a:gd name="connsiteX23" fmla="*/ 346085 w 681037"/>
              <a:gd name="connsiteY23" fmla="*/ 273982 h 490537"/>
              <a:gd name="connsiteX24" fmla="*/ 351172 w 681037"/>
              <a:gd name="connsiteY24" fmla="*/ 341050 h 490537"/>
              <a:gd name="connsiteX25" fmla="*/ 356115 w 681037"/>
              <a:gd name="connsiteY25" fmla="*/ 390801 h 490537"/>
              <a:gd name="connsiteX26" fmla="*/ 365965 w 681037"/>
              <a:gd name="connsiteY26" fmla="*/ 430781 h 490537"/>
              <a:gd name="connsiteX27" fmla="*/ 378644 w 681037"/>
              <a:gd name="connsiteY27" fmla="*/ 457700 h 490537"/>
              <a:gd name="connsiteX28" fmla="*/ 412729 w 681037"/>
              <a:gd name="connsiteY28" fmla="*/ 488846 h 490537"/>
              <a:gd name="connsiteX29" fmla="*/ 454519 w 681037"/>
              <a:gd name="connsiteY29" fmla="*/ 482116 h 490537"/>
              <a:gd name="connsiteX30" fmla="*/ 482191 w 681037"/>
              <a:gd name="connsiteY30" fmla="*/ 430781 h 490537"/>
              <a:gd name="connsiteX31" fmla="*/ 507549 w 681037"/>
              <a:gd name="connsiteY31" fmla="*/ 347781 h 490537"/>
              <a:gd name="connsiteX32" fmla="*/ 526524 w 681037"/>
              <a:gd name="connsiteY32" fmla="*/ 262489 h 490537"/>
              <a:gd name="connsiteX33" fmla="*/ 535021 w 681037"/>
              <a:gd name="connsiteY33" fmla="*/ 172805 h 490537"/>
              <a:gd name="connsiteX34" fmla="*/ 538162 w 681037"/>
              <a:gd name="connsiteY34" fmla="*/ 33337 h 490537"/>
              <a:gd name="connsiteX35" fmla="*/ 547701 w 681037"/>
              <a:gd name="connsiteY35" fmla="*/ 11290 h 490537"/>
              <a:gd name="connsiteX36" fmla="*/ 561975 w 681037"/>
              <a:gd name="connsiteY36" fmla="*/ 0 h 490537"/>
              <a:gd name="connsiteX37" fmla="*/ 594191 w 681037"/>
              <a:gd name="connsiteY37" fmla="*/ 26993 h 490537"/>
              <a:gd name="connsiteX38" fmla="*/ 609600 w 681037"/>
              <a:gd name="connsiteY38" fmla="*/ 61912 h 490537"/>
              <a:gd name="connsiteX39" fmla="*/ 681037 w 681037"/>
              <a:gd name="connsiteY39" fmla="*/ 490537 h 490537"/>
              <a:gd name="connsiteX0" fmla="*/ 0 w 681037"/>
              <a:gd name="connsiteY0" fmla="*/ 481012 h 490537"/>
              <a:gd name="connsiteX1" fmla="*/ 9525 w 681037"/>
              <a:gd name="connsiteY1" fmla="*/ 300037 h 490537"/>
              <a:gd name="connsiteX2" fmla="*/ 15173 w 681037"/>
              <a:gd name="connsiteY2" fmla="*/ 195238 h 490537"/>
              <a:gd name="connsiteX3" fmla="*/ 28575 w 681037"/>
              <a:gd name="connsiteY3" fmla="*/ 95250 h 490537"/>
              <a:gd name="connsiteX4" fmla="*/ 36305 w 681037"/>
              <a:gd name="connsiteY4" fmla="*/ 51670 h 490537"/>
              <a:gd name="connsiteX5" fmla="*/ 61376 w 681037"/>
              <a:gd name="connsiteY5" fmla="*/ 40343 h 490537"/>
              <a:gd name="connsiteX6" fmla="*/ 76456 w 681037"/>
              <a:gd name="connsiteY6" fmla="*/ 58399 h 490537"/>
              <a:gd name="connsiteX7" fmla="*/ 85725 w 681037"/>
              <a:gd name="connsiteY7" fmla="*/ 100012 h 490537"/>
              <a:gd name="connsiteX8" fmla="*/ 89135 w 681037"/>
              <a:gd name="connsiteY8" fmla="*/ 150373 h 490537"/>
              <a:gd name="connsiteX9" fmla="*/ 101621 w 681037"/>
              <a:gd name="connsiteY9" fmla="*/ 247650 h 490537"/>
              <a:gd name="connsiteX10" fmla="*/ 118526 w 681037"/>
              <a:gd name="connsiteY10" fmla="*/ 332236 h 490537"/>
              <a:gd name="connsiteX11" fmla="*/ 144078 w 681037"/>
              <a:gd name="connsiteY11" fmla="*/ 399376 h 490537"/>
              <a:gd name="connsiteX12" fmla="*/ 180975 w 681037"/>
              <a:gd name="connsiteY12" fmla="*/ 466725 h 490537"/>
              <a:gd name="connsiteX13" fmla="*/ 209588 w 681037"/>
              <a:gd name="connsiteY13" fmla="*/ 475647 h 490537"/>
              <a:gd name="connsiteX14" fmla="*/ 248186 w 681037"/>
              <a:gd name="connsiteY14" fmla="*/ 470347 h 490537"/>
              <a:gd name="connsiteX15" fmla="*/ 270870 w 681037"/>
              <a:gd name="connsiteY15" fmla="*/ 424052 h 490537"/>
              <a:gd name="connsiteX16" fmla="*/ 285750 w 681037"/>
              <a:gd name="connsiteY16" fmla="*/ 357187 h 490537"/>
              <a:gd name="connsiteX17" fmla="*/ 289890 w 681037"/>
              <a:gd name="connsiteY17" fmla="*/ 309645 h 490537"/>
              <a:gd name="connsiteX18" fmla="*/ 294116 w 681037"/>
              <a:gd name="connsiteY18" fmla="*/ 244590 h 490537"/>
              <a:gd name="connsiteX19" fmla="*/ 306795 w 681037"/>
              <a:gd name="connsiteY19" fmla="*/ 170562 h 490537"/>
              <a:gd name="connsiteX20" fmla="*/ 319087 w 681037"/>
              <a:gd name="connsiteY20" fmla="*/ 154367 h 490537"/>
              <a:gd name="connsiteX21" fmla="*/ 336380 w 681037"/>
              <a:gd name="connsiteY21" fmla="*/ 163832 h 490537"/>
              <a:gd name="connsiteX22" fmla="*/ 340607 w 681037"/>
              <a:gd name="connsiteY22" fmla="*/ 199724 h 490537"/>
              <a:gd name="connsiteX23" fmla="*/ 346085 w 681037"/>
              <a:gd name="connsiteY23" fmla="*/ 273982 h 490537"/>
              <a:gd name="connsiteX24" fmla="*/ 351172 w 681037"/>
              <a:gd name="connsiteY24" fmla="*/ 341050 h 490537"/>
              <a:gd name="connsiteX25" fmla="*/ 356115 w 681037"/>
              <a:gd name="connsiteY25" fmla="*/ 390801 h 490537"/>
              <a:gd name="connsiteX26" fmla="*/ 365965 w 681037"/>
              <a:gd name="connsiteY26" fmla="*/ 430781 h 490537"/>
              <a:gd name="connsiteX27" fmla="*/ 378644 w 681037"/>
              <a:gd name="connsiteY27" fmla="*/ 457700 h 490537"/>
              <a:gd name="connsiteX28" fmla="*/ 408503 w 681037"/>
              <a:gd name="connsiteY28" fmla="*/ 482116 h 490537"/>
              <a:gd name="connsiteX29" fmla="*/ 454519 w 681037"/>
              <a:gd name="connsiteY29" fmla="*/ 482116 h 490537"/>
              <a:gd name="connsiteX30" fmla="*/ 482191 w 681037"/>
              <a:gd name="connsiteY30" fmla="*/ 430781 h 490537"/>
              <a:gd name="connsiteX31" fmla="*/ 507549 w 681037"/>
              <a:gd name="connsiteY31" fmla="*/ 347781 h 490537"/>
              <a:gd name="connsiteX32" fmla="*/ 526524 w 681037"/>
              <a:gd name="connsiteY32" fmla="*/ 262489 h 490537"/>
              <a:gd name="connsiteX33" fmla="*/ 535021 w 681037"/>
              <a:gd name="connsiteY33" fmla="*/ 172805 h 490537"/>
              <a:gd name="connsiteX34" fmla="*/ 538162 w 681037"/>
              <a:gd name="connsiteY34" fmla="*/ 33337 h 490537"/>
              <a:gd name="connsiteX35" fmla="*/ 547701 w 681037"/>
              <a:gd name="connsiteY35" fmla="*/ 11290 h 490537"/>
              <a:gd name="connsiteX36" fmla="*/ 561975 w 681037"/>
              <a:gd name="connsiteY36" fmla="*/ 0 h 490537"/>
              <a:gd name="connsiteX37" fmla="*/ 594191 w 681037"/>
              <a:gd name="connsiteY37" fmla="*/ 26993 h 490537"/>
              <a:gd name="connsiteX38" fmla="*/ 609600 w 681037"/>
              <a:gd name="connsiteY38" fmla="*/ 61912 h 490537"/>
              <a:gd name="connsiteX39" fmla="*/ 681037 w 681037"/>
              <a:gd name="connsiteY39" fmla="*/ 490537 h 490537"/>
              <a:gd name="connsiteX0" fmla="*/ 0 w 681037"/>
              <a:gd name="connsiteY0" fmla="*/ 481012 h 490537"/>
              <a:gd name="connsiteX1" fmla="*/ 9525 w 681037"/>
              <a:gd name="connsiteY1" fmla="*/ 300037 h 490537"/>
              <a:gd name="connsiteX2" fmla="*/ 15173 w 681037"/>
              <a:gd name="connsiteY2" fmla="*/ 195238 h 490537"/>
              <a:gd name="connsiteX3" fmla="*/ 28575 w 681037"/>
              <a:gd name="connsiteY3" fmla="*/ 95250 h 490537"/>
              <a:gd name="connsiteX4" fmla="*/ 36305 w 681037"/>
              <a:gd name="connsiteY4" fmla="*/ 51670 h 490537"/>
              <a:gd name="connsiteX5" fmla="*/ 61376 w 681037"/>
              <a:gd name="connsiteY5" fmla="*/ 40343 h 490537"/>
              <a:gd name="connsiteX6" fmla="*/ 76456 w 681037"/>
              <a:gd name="connsiteY6" fmla="*/ 58399 h 490537"/>
              <a:gd name="connsiteX7" fmla="*/ 85725 w 681037"/>
              <a:gd name="connsiteY7" fmla="*/ 100012 h 490537"/>
              <a:gd name="connsiteX8" fmla="*/ 89135 w 681037"/>
              <a:gd name="connsiteY8" fmla="*/ 150373 h 490537"/>
              <a:gd name="connsiteX9" fmla="*/ 101621 w 681037"/>
              <a:gd name="connsiteY9" fmla="*/ 247650 h 490537"/>
              <a:gd name="connsiteX10" fmla="*/ 118526 w 681037"/>
              <a:gd name="connsiteY10" fmla="*/ 332236 h 490537"/>
              <a:gd name="connsiteX11" fmla="*/ 144078 w 681037"/>
              <a:gd name="connsiteY11" fmla="*/ 399376 h 490537"/>
              <a:gd name="connsiteX12" fmla="*/ 180975 w 681037"/>
              <a:gd name="connsiteY12" fmla="*/ 466725 h 490537"/>
              <a:gd name="connsiteX13" fmla="*/ 209588 w 681037"/>
              <a:gd name="connsiteY13" fmla="*/ 475647 h 490537"/>
              <a:gd name="connsiteX14" fmla="*/ 248186 w 681037"/>
              <a:gd name="connsiteY14" fmla="*/ 470347 h 490537"/>
              <a:gd name="connsiteX15" fmla="*/ 270870 w 681037"/>
              <a:gd name="connsiteY15" fmla="*/ 424052 h 490537"/>
              <a:gd name="connsiteX16" fmla="*/ 285750 w 681037"/>
              <a:gd name="connsiteY16" fmla="*/ 357187 h 490537"/>
              <a:gd name="connsiteX17" fmla="*/ 289890 w 681037"/>
              <a:gd name="connsiteY17" fmla="*/ 309645 h 490537"/>
              <a:gd name="connsiteX18" fmla="*/ 294116 w 681037"/>
              <a:gd name="connsiteY18" fmla="*/ 244590 h 490537"/>
              <a:gd name="connsiteX19" fmla="*/ 306795 w 681037"/>
              <a:gd name="connsiteY19" fmla="*/ 170562 h 490537"/>
              <a:gd name="connsiteX20" fmla="*/ 319087 w 681037"/>
              <a:gd name="connsiteY20" fmla="*/ 156610 h 490537"/>
              <a:gd name="connsiteX21" fmla="*/ 336380 w 681037"/>
              <a:gd name="connsiteY21" fmla="*/ 163832 h 490537"/>
              <a:gd name="connsiteX22" fmla="*/ 340607 w 681037"/>
              <a:gd name="connsiteY22" fmla="*/ 199724 h 490537"/>
              <a:gd name="connsiteX23" fmla="*/ 346085 w 681037"/>
              <a:gd name="connsiteY23" fmla="*/ 273982 h 490537"/>
              <a:gd name="connsiteX24" fmla="*/ 351172 w 681037"/>
              <a:gd name="connsiteY24" fmla="*/ 341050 h 490537"/>
              <a:gd name="connsiteX25" fmla="*/ 356115 w 681037"/>
              <a:gd name="connsiteY25" fmla="*/ 390801 h 490537"/>
              <a:gd name="connsiteX26" fmla="*/ 365965 w 681037"/>
              <a:gd name="connsiteY26" fmla="*/ 430781 h 490537"/>
              <a:gd name="connsiteX27" fmla="*/ 378644 w 681037"/>
              <a:gd name="connsiteY27" fmla="*/ 457700 h 490537"/>
              <a:gd name="connsiteX28" fmla="*/ 408503 w 681037"/>
              <a:gd name="connsiteY28" fmla="*/ 482116 h 490537"/>
              <a:gd name="connsiteX29" fmla="*/ 454519 w 681037"/>
              <a:gd name="connsiteY29" fmla="*/ 482116 h 490537"/>
              <a:gd name="connsiteX30" fmla="*/ 482191 w 681037"/>
              <a:gd name="connsiteY30" fmla="*/ 430781 h 490537"/>
              <a:gd name="connsiteX31" fmla="*/ 507549 w 681037"/>
              <a:gd name="connsiteY31" fmla="*/ 347781 h 490537"/>
              <a:gd name="connsiteX32" fmla="*/ 526524 w 681037"/>
              <a:gd name="connsiteY32" fmla="*/ 262489 h 490537"/>
              <a:gd name="connsiteX33" fmla="*/ 535021 w 681037"/>
              <a:gd name="connsiteY33" fmla="*/ 172805 h 490537"/>
              <a:gd name="connsiteX34" fmla="*/ 538162 w 681037"/>
              <a:gd name="connsiteY34" fmla="*/ 33337 h 490537"/>
              <a:gd name="connsiteX35" fmla="*/ 547701 w 681037"/>
              <a:gd name="connsiteY35" fmla="*/ 11290 h 490537"/>
              <a:gd name="connsiteX36" fmla="*/ 561975 w 681037"/>
              <a:gd name="connsiteY36" fmla="*/ 0 h 490537"/>
              <a:gd name="connsiteX37" fmla="*/ 594191 w 681037"/>
              <a:gd name="connsiteY37" fmla="*/ 26993 h 490537"/>
              <a:gd name="connsiteX38" fmla="*/ 609600 w 681037"/>
              <a:gd name="connsiteY38" fmla="*/ 61912 h 490537"/>
              <a:gd name="connsiteX39" fmla="*/ 681037 w 681037"/>
              <a:gd name="connsiteY39" fmla="*/ 490537 h 490537"/>
              <a:gd name="connsiteX0" fmla="*/ 0 w 681037"/>
              <a:gd name="connsiteY0" fmla="*/ 481012 h 490537"/>
              <a:gd name="connsiteX1" fmla="*/ 9525 w 681037"/>
              <a:gd name="connsiteY1" fmla="*/ 300037 h 490537"/>
              <a:gd name="connsiteX2" fmla="*/ 15173 w 681037"/>
              <a:gd name="connsiteY2" fmla="*/ 195238 h 490537"/>
              <a:gd name="connsiteX3" fmla="*/ 28575 w 681037"/>
              <a:gd name="connsiteY3" fmla="*/ 95250 h 490537"/>
              <a:gd name="connsiteX4" fmla="*/ 36305 w 681037"/>
              <a:gd name="connsiteY4" fmla="*/ 51670 h 490537"/>
              <a:gd name="connsiteX5" fmla="*/ 61376 w 681037"/>
              <a:gd name="connsiteY5" fmla="*/ 42586 h 490537"/>
              <a:gd name="connsiteX6" fmla="*/ 76456 w 681037"/>
              <a:gd name="connsiteY6" fmla="*/ 58399 h 490537"/>
              <a:gd name="connsiteX7" fmla="*/ 85725 w 681037"/>
              <a:gd name="connsiteY7" fmla="*/ 100012 h 490537"/>
              <a:gd name="connsiteX8" fmla="*/ 89135 w 681037"/>
              <a:gd name="connsiteY8" fmla="*/ 150373 h 490537"/>
              <a:gd name="connsiteX9" fmla="*/ 101621 w 681037"/>
              <a:gd name="connsiteY9" fmla="*/ 247650 h 490537"/>
              <a:gd name="connsiteX10" fmla="*/ 118526 w 681037"/>
              <a:gd name="connsiteY10" fmla="*/ 332236 h 490537"/>
              <a:gd name="connsiteX11" fmla="*/ 144078 w 681037"/>
              <a:gd name="connsiteY11" fmla="*/ 399376 h 490537"/>
              <a:gd name="connsiteX12" fmla="*/ 180975 w 681037"/>
              <a:gd name="connsiteY12" fmla="*/ 466725 h 490537"/>
              <a:gd name="connsiteX13" fmla="*/ 209588 w 681037"/>
              <a:gd name="connsiteY13" fmla="*/ 475647 h 490537"/>
              <a:gd name="connsiteX14" fmla="*/ 248186 w 681037"/>
              <a:gd name="connsiteY14" fmla="*/ 470347 h 490537"/>
              <a:gd name="connsiteX15" fmla="*/ 270870 w 681037"/>
              <a:gd name="connsiteY15" fmla="*/ 424052 h 490537"/>
              <a:gd name="connsiteX16" fmla="*/ 285750 w 681037"/>
              <a:gd name="connsiteY16" fmla="*/ 357187 h 490537"/>
              <a:gd name="connsiteX17" fmla="*/ 289890 w 681037"/>
              <a:gd name="connsiteY17" fmla="*/ 309645 h 490537"/>
              <a:gd name="connsiteX18" fmla="*/ 294116 w 681037"/>
              <a:gd name="connsiteY18" fmla="*/ 244590 h 490537"/>
              <a:gd name="connsiteX19" fmla="*/ 306795 w 681037"/>
              <a:gd name="connsiteY19" fmla="*/ 170562 h 490537"/>
              <a:gd name="connsiteX20" fmla="*/ 319087 w 681037"/>
              <a:gd name="connsiteY20" fmla="*/ 156610 h 490537"/>
              <a:gd name="connsiteX21" fmla="*/ 336380 w 681037"/>
              <a:gd name="connsiteY21" fmla="*/ 163832 h 490537"/>
              <a:gd name="connsiteX22" fmla="*/ 340607 w 681037"/>
              <a:gd name="connsiteY22" fmla="*/ 199724 h 490537"/>
              <a:gd name="connsiteX23" fmla="*/ 346085 w 681037"/>
              <a:gd name="connsiteY23" fmla="*/ 273982 h 490537"/>
              <a:gd name="connsiteX24" fmla="*/ 351172 w 681037"/>
              <a:gd name="connsiteY24" fmla="*/ 341050 h 490537"/>
              <a:gd name="connsiteX25" fmla="*/ 356115 w 681037"/>
              <a:gd name="connsiteY25" fmla="*/ 390801 h 490537"/>
              <a:gd name="connsiteX26" fmla="*/ 365965 w 681037"/>
              <a:gd name="connsiteY26" fmla="*/ 430781 h 490537"/>
              <a:gd name="connsiteX27" fmla="*/ 378644 w 681037"/>
              <a:gd name="connsiteY27" fmla="*/ 457700 h 490537"/>
              <a:gd name="connsiteX28" fmla="*/ 408503 w 681037"/>
              <a:gd name="connsiteY28" fmla="*/ 482116 h 490537"/>
              <a:gd name="connsiteX29" fmla="*/ 454519 w 681037"/>
              <a:gd name="connsiteY29" fmla="*/ 482116 h 490537"/>
              <a:gd name="connsiteX30" fmla="*/ 482191 w 681037"/>
              <a:gd name="connsiteY30" fmla="*/ 430781 h 490537"/>
              <a:gd name="connsiteX31" fmla="*/ 507549 w 681037"/>
              <a:gd name="connsiteY31" fmla="*/ 347781 h 490537"/>
              <a:gd name="connsiteX32" fmla="*/ 526524 w 681037"/>
              <a:gd name="connsiteY32" fmla="*/ 262489 h 490537"/>
              <a:gd name="connsiteX33" fmla="*/ 535021 w 681037"/>
              <a:gd name="connsiteY33" fmla="*/ 172805 h 490537"/>
              <a:gd name="connsiteX34" fmla="*/ 538162 w 681037"/>
              <a:gd name="connsiteY34" fmla="*/ 33337 h 490537"/>
              <a:gd name="connsiteX35" fmla="*/ 547701 w 681037"/>
              <a:gd name="connsiteY35" fmla="*/ 11290 h 490537"/>
              <a:gd name="connsiteX36" fmla="*/ 561975 w 681037"/>
              <a:gd name="connsiteY36" fmla="*/ 0 h 490537"/>
              <a:gd name="connsiteX37" fmla="*/ 594191 w 681037"/>
              <a:gd name="connsiteY37" fmla="*/ 26993 h 490537"/>
              <a:gd name="connsiteX38" fmla="*/ 609600 w 681037"/>
              <a:gd name="connsiteY38" fmla="*/ 61912 h 490537"/>
              <a:gd name="connsiteX39" fmla="*/ 681037 w 681037"/>
              <a:gd name="connsiteY39" fmla="*/ 490537 h 490537"/>
              <a:gd name="connsiteX0" fmla="*/ 0 w 681037"/>
              <a:gd name="connsiteY0" fmla="*/ 476525 h 486050"/>
              <a:gd name="connsiteX1" fmla="*/ 9525 w 681037"/>
              <a:gd name="connsiteY1" fmla="*/ 295550 h 486050"/>
              <a:gd name="connsiteX2" fmla="*/ 15173 w 681037"/>
              <a:gd name="connsiteY2" fmla="*/ 190751 h 486050"/>
              <a:gd name="connsiteX3" fmla="*/ 28575 w 681037"/>
              <a:gd name="connsiteY3" fmla="*/ 90763 h 486050"/>
              <a:gd name="connsiteX4" fmla="*/ 36305 w 681037"/>
              <a:gd name="connsiteY4" fmla="*/ 47183 h 486050"/>
              <a:gd name="connsiteX5" fmla="*/ 61376 w 681037"/>
              <a:gd name="connsiteY5" fmla="*/ 38099 h 486050"/>
              <a:gd name="connsiteX6" fmla="*/ 76456 w 681037"/>
              <a:gd name="connsiteY6" fmla="*/ 53912 h 486050"/>
              <a:gd name="connsiteX7" fmla="*/ 85725 w 681037"/>
              <a:gd name="connsiteY7" fmla="*/ 95525 h 486050"/>
              <a:gd name="connsiteX8" fmla="*/ 89135 w 681037"/>
              <a:gd name="connsiteY8" fmla="*/ 145886 h 486050"/>
              <a:gd name="connsiteX9" fmla="*/ 101621 w 681037"/>
              <a:gd name="connsiteY9" fmla="*/ 243163 h 486050"/>
              <a:gd name="connsiteX10" fmla="*/ 118526 w 681037"/>
              <a:gd name="connsiteY10" fmla="*/ 327749 h 486050"/>
              <a:gd name="connsiteX11" fmla="*/ 144078 w 681037"/>
              <a:gd name="connsiteY11" fmla="*/ 394889 h 486050"/>
              <a:gd name="connsiteX12" fmla="*/ 180975 w 681037"/>
              <a:gd name="connsiteY12" fmla="*/ 462238 h 486050"/>
              <a:gd name="connsiteX13" fmla="*/ 209588 w 681037"/>
              <a:gd name="connsiteY13" fmla="*/ 471160 h 486050"/>
              <a:gd name="connsiteX14" fmla="*/ 248186 w 681037"/>
              <a:gd name="connsiteY14" fmla="*/ 465860 h 486050"/>
              <a:gd name="connsiteX15" fmla="*/ 270870 w 681037"/>
              <a:gd name="connsiteY15" fmla="*/ 419565 h 486050"/>
              <a:gd name="connsiteX16" fmla="*/ 285750 w 681037"/>
              <a:gd name="connsiteY16" fmla="*/ 352700 h 486050"/>
              <a:gd name="connsiteX17" fmla="*/ 289890 w 681037"/>
              <a:gd name="connsiteY17" fmla="*/ 305158 h 486050"/>
              <a:gd name="connsiteX18" fmla="*/ 294116 w 681037"/>
              <a:gd name="connsiteY18" fmla="*/ 240103 h 486050"/>
              <a:gd name="connsiteX19" fmla="*/ 306795 w 681037"/>
              <a:gd name="connsiteY19" fmla="*/ 166075 h 486050"/>
              <a:gd name="connsiteX20" fmla="*/ 319087 w 681037"/>
              <a:gd name="connsiteY20" fmla="*/ 152123 h 486050"/>
              <a:gd name="connsiteX21" fmla="*/ 336380 w 681037"/>
              <a:gd name="connsiteY21" fmla="*/ 159345 h 486050"/>
              <a:gd name="connsiteX22" fmla="*/ 340607 w 681037"/>
              <a:gd name="connsiteY22" fmla="*/ 195237 h 486050"/>
              <a:gd name="connsiteX23" fmla="*/ 346085 w 681037"/>
              <a:gd name="connsiteY23" fmla="*/ 269495 h 486050"/>
              <a:gd name="connsiteX24" fmla="*/ 351172 w 681037"/>
              <a:gd name="connsiteY24" fmla="*/ 336563 h 486050"/>
              <a:gd name="connsiteX25" fmla="*/ 356115 w 681037"/>
              <a:gd name="connsiteY25" fmla="*/ 386314 h 486050"/>
              <a:gd name="connsiteX26" fmla="*/ 365965 w 681037"/>
              <a:gd name="connsiteY26" fmla="*/ 426294 h 486050"/>
              <a:gd name="connsiteX27" fmla="*/ 378644 w 681037"/>
              <a:gd name="connsiteY27" fmla="*/ 453213 h 486050"/>
              <a:gd name="connsiteX28" fmla="*/ 408503 w 681037"/>
              <a:gd name="connsiteY28" fmla="*/ 477629 h 486050"/>
              <a:gd name="connsiteX29" fmla="*/ 454519 w 681037"/>
              <a:gd name="connsiteY29" fmla="*/ 477629 h 486050"/>
              <a:gd name="connsiteX30" fmla="*/ 482191 w 681037"/>
              <a:gd name="connsiteY30" fmla="*/ 426294 h 486050"/>
              <a:gd name="connsiteX31" fmla="*/ 507549 w 681037"/>
              <a:gd name="connsiteY31" fmla="*/ 343294 h 486050"/>
              <a:gd name="connsiteX32" fmla="*/ 526524 w 681037"/>
              <a:gd name="connsiteY32" fmla="*/ 258002 h 486050"/>
              <a:gd name="connsiteX33" fmla="*/ 535021 w 681037"/>
              <a:gd name="connsiteY33" fmla="*/ 168318 h 486050"/>
              <a:gd name="connsiteX34" fmla="*/ 538162 w 681037"/>
              <a:gd name="connsiteY34" fmla="*/ 28850 h 486050"/>
              <a:gd name="connsiteX35" fmla="*/ 547701 w 681037"/>
              <a:gd name="connsiteY35" fmla="*/ 6803 h 486050"/>
              <a:gd name="connsiteX36" fmla="*/ 572541 w 681037"/>
              <a:gd name="connsiteY36" fmla="*/ 0 h 486050"/>
              <a:gd name="connsiteX37" fmla="*/ 594191 w 681037"/>
              <a:gd name="connsiteY37" fmla="*/ 22506 h 486050"/>
              <a:gd name="connsiteX38" fmla="*/ 609600 w 681037"/>
              <a:gd name="connsiteY38" fmla="*/ 57425 h 486050"/>
              <a:gd name="connsiteX39" fmla="*/ 681037 w 681037"/>
              <a:gd name="connsiteY39" fmla="*/ 486050 h 486050"/>
              <a:gd name="connsiteX0" fmla="*/ 0 w 681037"/>
              <a:gd name="connsiteY0" fmla="*/ 476525 h 486050"/>
              <a:gd name="connsiteX1" fmla="*/ 9525 w 681037"/>
              <a:gd name="connsiteY1" fmla="*/ 295550 h 486050"/>
              <a:gd name="connsiteX2" fmla="*/ 15173 w 681037"/>
              <a:gd name="connsiteY2" fmla="*/ 190751 h 486050"/>
              <a:gd name="connsiteX3" fmla="*/ 28575 w 681037"/>
              <a:gd name="connsiteY3" fmla="*/ 90763 h 486050"/>
              <a:gd name="connsiteX4" fmla="*/ 36305 w 681037"/>
              <a:gd name="connsiteY4" fmla="*/ 47183 h 486050"/>
              <a:gd name="connsiteX5" fmla="*/ 61376 w 681037"/>
              <a:gd name="connsiteY5" fmla="*/ 38099 h 486050"/>
              <a:gd name="connsiteX6" fmla="*/ 76456 w 681037"/>
              <a:gd name="connsiteY6" fmla="*/ 53912 h 486050"/>
              <a:gd name="connsiteX7" fmla="*/ 85725 w 681037"/>
              <a:gd name="connsiteY7" fmla="*/ 95525 h 486050"/>
              <a:gd name="connsiteX8" fmla="*/ 89135 w 681037"/>
              <a:gd name="connsiteY8" fmla="*/ 145886 h 486050"/>
              <a:gd name="connsiteX9" fmla="*/ 101621 w 681037"/>
              <a:gd name="connsiteY9" fmla="*/ 243163 h 486050"/>
              <a:gd name="connsiteX10" fmla="*/ 118526 w 681037"/>
              <a:gd name="connsiteY10" fmla="*/ 327749 h 486050"/>
              <a:gd name="connsiteX11" fmla="*/ 144078 w 681037"/>
              <a:gd name="connsiteY11" fmla="*/ 394889 h 486050"/>
              <a:gd name="connsiteX12" fmla="*/ 180975 w 681037"/>
              <a:gd name="connsiteY12" fmla="*/ 462238 h 486050"/>
              <a:gd name="connsiteX13" fmla="*/ 209588 w 681037"/>
              <a:gd name="connsiteY13" fmla="*/ 471160 h 486050"/>
              <a:gd name="connsiteX14" fmla="*/ 248186 w 681037"/>
              <a:gd name="connsiteY14" fmla="*/ 465860 h 486050"/>
              <a:gd name="connsiteX15" fmla="*/ 270870 w 681037"/>
              <a:gd name="connsiteY15" fmla="*/ 419565 h 486050"/>
              <a:gd name="connsiteX16" fmla="*/ 285750 w 681037"/>
              <a:gd name="connsiteY16" fmla="*/ 352700 h 486050"/>
              <a:gd name="connsiteX17" fmla="*/ 289890 w 681037"/>
              <a:gd name="connsiteY17" fmla="*/ 305158 h 486050"/>
              <a:gd name="connsiteX18" fmla="*/ 294116 w 681037"/>
              <a:gd name="connsiteY18" fmla="*/ 240103 h 486050"/>
              <a:gd name="connsiteX19" fmla="*/ 306795 w 681037"/>
              <a:gd name="connsiteY19" fmla="*/ 166075 h 486050"/>
              <a:gd name="connsiteX20" fmla="*/ 319087 w 681037"/>
              <a:gd name="connsiteY20" fmla="*/ 152123 h 486050"/>
              <a:gd name="connsiteX21" fmla="*/ 336380 w 681037"/>
              <a:gd name="connsiteY21" fmla="*/ 159345 h 486050"/>
              <a:gd name="connsiteX22" fmla="*/ 340607 w 681037"/>
              <a:gd name="connsiteY22" fmla="*/ 195237 h 486050"/>
              <a:gd name="connsiteX23" fmla="*/ 346085 w 681037"/>
              <a:gd name="connsiteY23" fmla="*/ 269495 h 486050"/>
              <a:gd name="connsiteX24" fmla="*/ 351172 w 681037"/>
              <a:gd name="connsiteY24" fmla="*/ 336563 h 486050"/>
              <a:gd name="connsiteX25" fmla="*/ 356115 w 681037"/>
              <a:gd name="connsiteY25" fmla="*/ 386314 h 486050"/>
              <a:gd name="connsiteX26" fmla="*/ 365965 w 681037"/>
              <a:gd name="connsiteY26" fmla="*/ 426294 h 486050"/>
              <a:gd name="connsiteX27" fmla="*/ 378644 w 681037"/>
              <a:gd name="connsiteY27" fmla="*/ 453213 h 486050"/>
              <a:gd name="connsiteX28" fmla="*/ 408503 w 681037"/>
              <a:gd name="connsiteY28" fmla="*/ 477629 h 486050"/>
              <a:gd name="connsiteX29" fmla="*/ 454519 w 681037"/>
              <a:gd name="connsiteY29" fmla="*/ 477629 h 486050"/>
              <a:gd name="connsiteX30" fmla="*/ 465286 w 681037"/>
              <a:gd name="connsiteY30" fmla="*/ 457700 h 486050"/>
              <a:gd name="connsiteX31" fmla="*/ 482191 w 681037"/>
              <a:gd name="connsiteY31" fmla="*/ 426294 h 486050"/>
              <a:gd name="connsiteX32" fmla="*/ 507549 w 681037"/>
              <a:gd name="connsiteY32" fmla="*/ 343294 h 486050"/>
              <a:gd name="connsiteX33" fmla="*/ 526524 w 681037"/>
              <a:gd name="connsiteY33" fmla="*/ 258002 h 486050"/>
              <a:gd name="connsiteX34" fmla="*/ 535021 w 681037"/>
              <a:gd name="connsiteY34" fmla="*/ 168318 h 486050"/>
              <a:gd name="connsiteX35" fmla="*/ 538162 w 681037"/>
              <a:gd name="connsiteY35" fmla="*/ 28850 h 486050"/>
              <a:gd name="connsiteX36" fmla="*/ 547701 w 681037"/>
              <a:gd name="connsiteY36" fmla="*/ 6803 h 486050"/>
              <a:gd name="connsiteX37" fmla="*/ 572541 w 681037"/>
              <a:gd name="connsiteY37" fmla="*/ 0 h 486050"/>
              <a:gd name="connsiteX38" fmla="*/ 594191 w 681037"/>
              <a:gd name="connsiteY38" fmla="*/ 22506 h 486050"/>
              <a:gd name="connsiteX39" fmla="*/ 609600 w 681037"/>
              <a:gd name="connsiteY39" fmla="*/ 57425 h 486050"/>
              <a:gd name="connsiteX40" fmla="*/ 681037 w 681037"/>
              <a:gd name="connsiteY40" fmla="*/ 486050 h 486050"/>
              <a:gd name="connsiteX0" fmla="*/ 0 w 681037"/>
              <a:gd name="connsiteY0" fmla="*/ 476525 h 486050"/>
              <a:gd name="connsiteX1" fmla="*/ 9525 w 681037"/>
              <a:gd name="connsiteY1" fmla="*/ 295550 h 486050"/>
              <a:gd name="connsiteX2" fmla="*/ 15173 w 681037"/>
              <a:gd name="connsiteY2" fmla="*/ 190751 h 486050"/>
              <a:gd name="connsiteX3" fmla="*/ 28575 w 681037"/>
              <a:gd name="connsiteY3" fmla="*/ 90763 h 486050"/>
              <a:gd name="connsiteX4" fmla="*/ 36305 w 681037"/>
              <a:gd name="connsiteY4" fmla="*/ 47183 h 486050"/>
              <a:gd name="connsiteX5" fmla="*/ 61376 w 681037"/>
              <a:gd name="connsiteY5" fmla="*/ 38099 h 486050"/>
              <a:gd name="connsiteX6" fmla="*/ 76456 w 681037"/>
              <a:gd name="connsiteY6" fmla="*/ 53912 h 486050"/>
              <a:gd name="connsiteX7" fmla="*/ 85725 w 681037"/>
              <a:gd name="connsiteY7" fmla="*/ 95525 h 486050"/>
              <a:gd name="connsiteX8" fmla="*/ 89135 w 681037"/>
              <a:gd name="connsiteY8" fmla="*/ 145886 h 486050"/>
              <a:gd name="connsiteX9" fmla="*/ 101621 w 681037"/>
              <a:gd name="connsiteY9" fmla="*/ 243163 h 486050"/>
              <a:gd name="connsiteX10" fmla="*/ 118526 w 681037"/>
              <a:gd name="connsiteY10" fmla="*/ 327749 h 486050"/>
              <a:gd name="connsiteX11" fmla="*/ 144078 w 681037"/>
              <a:gd name="connsiteY11" fmla="*/ 394889 h 486050"/>
              <a:gd name="connsiteX12" fmla="*/ 180975 w 681037"/>
              <a:gd name="connsiteY12" fmla="*/ 462238 h 486050"/>
              <a:gd name="connsiteX13" fmla="*/ 209588 w 681037"/>
              <a:gd name="connsiteY13" fmla="*/ 471160 h 486050"/>
              <a:gd name="connsiteX14" fmla="*/ 248186 w 681037"/>
              <a:gd name="connsiteY14" fmla="*/ 465860 h 486050"/>
              <a:gd name="connsiteX15" fmla="*/ 270870 w 681037"/>
              <a:gd name="connsiteY15" fmla="*/ 419565 h 486050"/>
              <a:gd name="connsiteX16" fmla="*/ 285750 w 681037"/>
              <a:gd name="connsiteY16" fmla="*/ 352700 h 486050"/>
              <a:gd name="connsiteX17" fmla="*/ 289890 w 681037"/>
              <a:gd name="connsiteY17" fmla="*/ 305158 h 486050"/>
              <a:gd name="connsiteX18" fmla="*/ 294116 w 681037"/>
              <a:gd name="connsiteY18" fmla="*/ 240103 h 486050"/>
              <a:gd name="connsiteX19" fmla="*/ 306795 w 681037"/>
              <a:gd name="connsiteY19" fmla="*/ 166075 h 486050"/>
              <a:gd name="connsiteX20" fmla="*/ 319087 w 681037"/>
              <a:gd name="connsiteY20" fmla="*/ 152123 h 486050"/>
              <a:gd name="connsiteX21" fmla="*/ 336380 w 681037"/>
              <a:gd name="connsiteY21" fmla="*/ 159345 h 486050"/>
              <a:gd name="connsiteX22" fmla="*/ 340607 w 681037"/>
              <a:gd name="connsiteY22" fmla="*/ 195237 h 486050"/>
              <a:gd name="connsiteX23" fmla="*/ 346085 w 681037"/>
              <a:gd name="connsiteY23" fmla="*/ 269495 h 486050"/>
              <a:gd name="connsiteX24" fmla="*/ 351172 w 681037"/>
              <a:gd name="connsiteY24" fmla="*/ 336563 h 486050"/>
              <a:gd name="connsiteX25" fmla="*/ 356115 w 681037"/>
              <a:gd name="connsiteY25" fmla="*/ 386314 h 486050"/>
              <a:gd name="connsiteX26" fmla="*/ 365965 w 681037"/>
              <a:gd name="connsiteY26" fmla="*/ 426294 h 486050"/>
              <a:gd name="connsiteX27" fmla="*/ 378644 w 681037"/>
              <a:gd name="connsiteY27" fmla="*/ 453213 h 486050"/>
              <a:gd name="connsiteX28" fmla="*/ 408503 w 681037"/>
              <a:gd name="connsiteY28" fmla="*/ 477629 h 486050"/>
              <a:gd name="connsiteX29" fmla="*/ 441840 w 681037"/>
              <a:gd name="connsiteY29" fmla="*/ 479872 h 486050"/>
              <a:gd name="connsiteX30" fmla="*/ 465286 w 681037"/>
              <a:gd name="connsiteY30" fmla="*/ 457700 h 486050"/>
              <a:gd name="connsiteX31" fmla="*/ 482191 w 681037"/>
              <a:gd name="connsiteY31" fmla="*/ 426294 h 486050"/>
              <a:gd name="connsiteX32" fmla="*/ 507549 w 681037"/>
              <a:gd name="connsiteY32" fmla="*/ 343294 h 486050"/>
              <a:gd name="connsiteX33" fmla="*/ 526524 w 681037"/>
              <a:gd name="connsiteY33" fmla="*/ 258002 h 486050"/>
              <a:gd name="connsiteX34" fmla="*/ 535021 w 681037"/>
              <a:gd name="connsiteY34" fmla="*/ 168318 h 486050"/>
              <a:gd name="connsiteX35" fmla="*/ 538162 w 681037"/>
              <a:gd name="connsiteY35" fmla="*/ 28850 h 486050"/>
              <a:gd name="connsiteX36" fmla="*/ 547701 w 681037"/>
              <a:gd name="connsiteY36" fmla="*/ 6803 h 486050"/>
              <a:gd name="connsiteX37" fmla="*/ 572541 w 681037"/>
              <a:gd name="connsiteY37" fmla="*/ 0 h 486050"/>
              <a:gd name="connsiteX38" fmla="*/ 594191 w 681037"/>
              <a:gd name="connsiteY38" fmla="*/ 22506 h 486050"/>
              <a:gd name="connsiteX39" fmla="*/ 609600 w 681037"/>
              <a:gd name="connsiteY39" fmla="*/ 57425 h 486050"/>
              <a:gd name="connsiteX40" fmla="*/ 681037 w 681037"/>
              <a:gd name="connsiteY40" fmla="*/ 486050 h 486050"/>
              <a:gd name="connsiteX0" fmla="*/ 0 w 681037"/>
              <a:gd name="connsiteY0" fmla="*/ 476525 h 486050"/>
              <a:gd name="connsiteX1" fmla="*/ 9525 w 681037"/>
              <a:gd name="connsiteY1" fmla="*/ 295550 h 486050"/>
              <a:gd name="connsiteX2" fmla="*/ 15173 w 681037"/>
              <a:gd name="connsiteY2" fmla="*/ 190751 h 486050"/>
              <a:gd name="connsiteX3" fmla="*/ 28575 w 681037"/>
              <a:gd name="connsiteY3" fmla="*/ 90763 h 486050"/>
              <a:gd name="connsiteX4" fmla="*/ 36305 w 681037"/>
              <a:gd name="connsiteY4" fmla="*/ 47183 h 486050"/>
              <a:gd name="connsiteX5" fmla="*/ 61376 w 681037"/>
              <a:gd name="connsiteY5" fmla="*/ 38099 h 486050"/>
              <a:gd name="connsiteX6" fmla="*/ 76456 w 681037"/>
              <a:gd name="connsiteY6" fmla="*/ 53912 h 486050"/>
              <a:gd name="connsiteX7" fmla="*/ 85725 w 681037"/>
              <a:gd name="connsiteY7" fmla="*/ 95525 h 486050"/>
              <a:gd name="connsiteX8" fmla="*/ 89135 w 681037"/>
              <a:gd name="connsiteY8" fmla="*/ 145886 h 486050"/>
              <a:gd name="connsiteX9" fmla="*/ 101621 w 681037"/>
              <a:gd name="connsiteY9" fmla="*/ 243163 h 486050"/>
              <a:gd name="connsiteX10" fmla="*/ 118526 w 681037"/>
              <a:gd name="connsiteY10" fmla="*/ 327749 h 486050"/>
              <a:gd name="connsiteX11" fmla="*/ 144078 w 681037"/>
              <a:gd name="connsiteY11" fmla="*/ 394889 h 486050"/>
              <a:gd name="connsiteX12" fmla="*/ 180975 w 681037"/>
              <a:gd name="connsiteY12" fmla="*/ 462238 h 486050"/>
              <a:gd name="connsiteX13" fmla="*/ 209588 w 681037"/>
              <a:gd name="connsiteY13" fmla="*/ 471160 h 486050"/>
              <a:gd name="connsiteX14" fmla="*/ 248186 w 681037"/>
              <a:gd name="connsiteY14" fmla="*/ 465860 h 486050"/>
              <a:gd name="connsiteX15" fmla="*/ 270870 w 681037"/>
              <a:gd name="connsiteY15" fmla="*/ 419565 h 486050"/>
              <a:gd name="connsiteX16" fmla="*/ 285750 w 681037"/>
              <a:gd name="connsiteY16" fmla="*/ 352700 h 486050"/>
              <a:gd name="connsiteX17" fmla="*/ 289890 w 681037"/>
              <a:gd name="connsiteY17" fmla="*/ 305158 h 486050"/>
              <a:gd name="connsiteX18" fmla="*/ 294116 w 681037"/>
              <a:gd name="connsiteY18" fmla="*/ 240103 h 486050"/>
              <a:gd name="connsiteX19" fmla="*/ 306795 w 681037"/>
              <a:gd name="connsiteY19" fmla="*/ 166075 h 486050"/>
              <a:gd name="connsiteX20" fmla="*/ 319087 w 681037"/>
              <a:gd name="connsiteY20" fmla="*/ 152123 h 486050"/>
              <a:gd name="connsiteX21" fmla="*/ 336380 w 681037"/>
              <a:gd name="connsiteY21" fmla="*/ 159345 h 486050"/>
              <a:gd name="connsiteX22" fmla="*/ 340607 w 681037"/>
              <a:gd name="connsiteY22" fmla="*/ 195237 h 486050"/>
              <a:gd name="connsiteX23" fmla="*/ 346085 w 681037"/>
              <a:gd name="connsiteY23" fmla="*/ 269495 h 486050"/>
              <a:gd name="connsiteX24" fmla="*/ 351172 w 681037"/>
              <a:gd name="connsiteY24" fmla="*/ 336563 h 486050"/>
              <a:gd name="connsiteX25" fmla="*/ 356115 w 681037"/>
              <a:gd name="connsiteY25" fmla="*/ 386314 h 486050"/>
              <a:gd name="connsiteX26" fmla="*/ 365965 w 681037"/>
              <a:gd name="connsiteY26" fmla="*/ 426294 h 486050"/>
              <a:gd name="connsiteX27" fmla="*/ 378644 w 681037"/>
              <a:gd name="connsiteY27" fmla="*/ 453213 h 486050"/>
              <a:gd name="connsiteX28" fmla="*/ 408503 w 681037"/>
              <a:gd name="connsiteY28" fmla="*/ 477629 h 486050"/>
              <a:gd name="connsiteX29" fmla="*/ 441840 w 681037"/>
              <a:gd name="connsiteY29" fmla="*/ 479872 h 486050"/>
              <a:gd name="connsiteX30" fmla="*/ 465286 w 681037"/>
              <a:gd name="connsiteY30" fmla="*/ 466673 h 486050"/>
              <a:gd name="connsiteX31" fmla="*/ 482191 w 681037"/>
              <a:gd name="connsiteY31" fmla="*/ 426294 h 486050"/>
              <a:gd name="connsiteX32" fmla="*/ 507549 w 681037"/>
              <a:gd name="connsiteY32" fmla="*/ 343294 h 486050"/>
              <a:gd name="connsiteX33" fmla="*/ 526524 w 681037"/>
              <a:gd name="connsiteY33" fmla="*/ 258002 h 486050"/>
              <a:gd name="connsiteX34" fmla="*/ 535021 w 681037"/>
              <a:gd name="connsiteY34" fmla="*/ 168318 h 486050"/>
              <a:gd name="connsiteX35" fmla="*/ 538162 w 681037"/>
              <a:gd name="connsiteY35" fmla="*/ 28850 h 486050"/>
              <a:gd name="connsiteX36" fmla="*/ 547701 w 681037"/>
              <a:gd name="connsiteY36" fmla="*/ 6803 h 486050"/>
              <a:gd name="connsiteX37" fmla="*/ 572541 w 681037"/>
              <a:gd name="connsiteY37" fmla="*/ 0 h 486050"/>
              <a:gd name="connsiteX38" fmla="*/ 594191 w 681037"/>
              <a:gd name="connsiteY38" fmla="*/ 22506 h 486050"/>
              <a:gd name="connsiteX39" fmla="*/ 609600 w 681037"/>
              <a:gd name="connsiteY39" fmla="*/ 57425 h 486050"/>
              <a:gd name="connsiteX40" fmla="*/ 681037 w 681037"/>
              <a:gd name="connsiteY40" fmla="*/ 486050 h 486050"/>
              <a:gd name="connsiteX0" fmla="*/ 0 w 681037"/>
              <a:gd name="connsiteY0" fmla="*/ 476525 h 486050"/>
              <a:gd name="connsiteX1" fmla="*/ 9525 w 681037"/>
              <a:gd name="connsiteY1" fmla="*/ 295550 h 486050"/>
              <a:gd name="connsiteX2" fmla="*/ 15173 w 681037"/>
              <a:gd name="connsiteY2" fmla="*/ 190751 h 486050"/>
              <a:gd name="connsiteX3" fmla="*/ 28575 w 681037"/>
              <a:gd name="connsiteY3" fmla="*/ 90763 h 486050"/>
              <a:gd name="connsiteX4" fmla="*/ 36305 w 681037"/>
              <a:gd name="connsiteY4" fmla="*/ 47183 h 486050"/>
              <a:gd name="connsiteX5" fmla="*/ 61376 w 681037"/>
              <a:gd name="connsiteY5" fmla="*/ 38099 h 486050"/>
              <a:gd name="connsiteX6" fmla="*/ 76456 w 681037"/>
              <a:gd name="connsiteY6" fmla="*/ 53912 h 486050"/>
              <a:gd name="connsiteX7" fmla="*/ 85725 w 681037"/>
              <a:gd name="connsiteY7" fmla="*/ 95525 h 486050"/>
              <a:gd name="connsiteX8" fmla="*/ 89135 w 681037"/>
              <a:gd name="connsiteY8" fmla="*/ 145886 h 486050"/>
              <a:gd name="connsiteX9" fmla="*/ 101621 w 681037"/>
              <a:gd name="connsiteY9" fmla="*/ 243163 h 486050"/>
              <a:gd name="connsiteX10" fmla="*/ 118526 w 681037"/>
              <a:gd name="connsiteY10" fmla="*/ 327749 h 486050"/>
              <a:gd name="connsiteX11" fmla="*/ 144078 w 681037"/>
              <a:gd name="connsiteY11" fmla="*/ 394889 h 486050"/>
              <a:gd name="connsiteX12" fmla="*/ 180975 w 681037"/>
              <a:gd name="connsiteY12" fmla="*/ 462238 h 486050"/>
              <a:gd name="connsiteX13" fmla="*/ 213814 w 681037"/>
              <a:gd name="connsiteY13" fmla="*/ 473403 h 486050"/>
              <a:gd name="connsiteX14" fmla="*/ 248186 w 681037"/>
              <a:gd name="connsiteY14" fmla="*/ 465860 h 486050"/>
              <a:gd name="connsiteX15" fmla="*/ 270870 w 681037"/>
              <a:gd name="connsiteY15" fmla="*/ 419565 h 486050"/>
              <a:gd name="connsiteX16" fmla="*/ 285750 w 681037"/>
              <a:gd name="connsiteY16" fmla="*/ 352700 h 486050"/>
              <a:gd name="connsiteX17" fmla="*/ 289890 w 681037"/>
              <a:gd name="connsiteY17" fmla="*/ 305158 h 486050"/>
              <a:gd name="connsiteX18" fmla="*/ 294116 w 681037"/>
              <a:gd name="connsiteY18" fmla="*/ 240103 h 486050"/>
              <a:gd name="connsiteX19" fmla="*/ 306795 w 681037"/>
              <a:gd name="connsiteY19" fmla="*/ 166075 h 486050"/>
              <a:gd name="connsiteX20" fmla="*/ 319087 w 681037"/>
              <a:gd name="connsiteY20" fmla="*/ 152123 h 486050"/>
              <a:gd name="connsiteX21" fmla="*/ 336380 w 681037"/>
              <a:gd name="connsiteY21" fmla="*/ 159345 h 486050"/>
              <a:gd name="connsiteX22" fmla="*/ 340607 w 681037"/>
              <a:gd name="connsiteY22" fmla="*/ 195237 h 486050"/>
              <a:gd name="connsiteX23" fmla="*/ 346085 w 681037"/>
              <a:gd name="connsiteY23" fmla="*/ 269495 h 486050"/>
              <a:gd name="connsiteX24" fmla="*/ 351172 w 681037"/>
              <a:gd name="connsiteY24" fmla="*/ 336563 h 486050"/>
              <a:gd name="connsiteX25" fmla="*/ 356115 w 681037"/>
              <a:gd name="connsiteY25" fmla="*/ 386314 h 486050"/>
              <a:gd name="connsiteX26" fmla="*/ 365965 w 681037"/>
              <a:gd name="connsiteY26" fmla="*/ 426294 h 486050"/>
              <a:gd name="connsiteX27" fmla="*/ 378644 w 681037"/>
              <a:gd name="connsiteY27" fmla="*/ 453213 h 486050"/>
              <a:gd name="connsiteX28" fmla="*/ 408503 w 681037"/>
              <a:gd name="connsiteY28" fmla="*/ 477629 h 486050"/>
              <a:gd name="connsiteX29" fmla="*/ 441840 w 681037"/>
              <a:gd name="connsiteY29" fmla="*/ 479872 h 486050"/>
              <a:gd name="connsiteX30" fmla="*/ 465286 w 681037"/>
              <a:gd name="connsiteY30" fmla="*/ 466673 h 486050"/>
              <a:gd name="connsiteX31" fmla="*/ 482191 w 681037"/>
              <a:gd name="connsiteY31" fmla="*/ 426294 h 486050"/>
              <a:gd name="connsiteX32" fmla="*/ 507549 w 681037"/>
              <a:gd name="connsiteY32" fmla="*/ 343294 h 486050"/>
              <a:gd name="connsiteX33" fmla="*/ 526524 w 681037"/>
              <a:gd name="connsiteY33" fmla="*/ 258002 h 486050"/>
              <a:gd name="connsiteX34" fmla="*/ 535021 w 681037"/>
              <a:gd name="connsiteY34" fmla="*/ 168318 h 486050"/>
              <a:gd name="connsiteX35" fmla="*/ 538162 w 681037"/>
              <a:gd name="connsiteY35" fmla="*/ 28850 h 486050"/>
              <a:gd name="connsiteX36" fmla="*/ 547701 w 681037"/>
              <a:gd name="connsiteY36" fmla="*/ 6803 h 486050"/>
              <a:gd name="connsiteX37" fmla="*/ 572541 w 681037"/>
              <a:gd name="connsiteY37" fmla="*/ 0 h 486050"/>
              <a:gd name="connsiteX38" fmla="*/ 594191 w 681037"/>
              <a:gd name="connsiteY38" fmla="*/ 22506 h 486050"/>
              <a:gd name="connsiteX39" fmla="*/ 609600 w 681037"/>
              <a:gd name="connsiteY39" fmla="*/ 57425 h 486050"/>
              <a:gd name="connsiteX40" fmla="*/ 681037 w 681037"/>
              <a:gd name="connsiteY40" fmla="*/ 486050 h 4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037" h="486050">
                <a:moveTo>
                  <a:pt x="0" y="476525"/>
                </a:moveTo>
                <a:lnTo>
                  <a:pt x="9525" y="295550"/>
                </a:lnTo>
                <a:lnTo>
                  <a:pt x="15173" y="190751"/>
                </a:lnTo>
                <a:lnTo>
                  <a:pt x="28575" y="90763"/>
                </a:lnTo>
                <a:lnTo>
                  <a:pt x="36305" y="47183"/>
                </a:lnTo>
                <a:lnTo>
                  <a:pt x="61376" y="38099"/>
                </a:lnTo>
                <a:lnTo>
                  <a:pt x="76456" y="53912"/>
                </a:lnTo>
                <a:lnTo>
                  <a:pt x="85725" y="95525"/>
                </a:lnTo>
                <a:lnTo>
                  <a:pt x="89135" y="145886"/>
                </a:lnTo>
                <a:lnTo>
                  <a:pt x="101621" y="243163"/>
                </a:lnTo>
                <a:lnTo>
                  <a:pt x="118526" y="327749"/>
                </a:lnTo>
                <a:lnTo>
                  <a:pt x="144078" y="394889"/>
                </a:lnTo>
                <a:lnTo>
                  <a:pt x="180975" y="462238"/>
                </a:lnTo>
                <a:lnTo>
                  <a:pt x="213814" y="473403"/>
                </a:lnTo>
                <a:lnTo>
                  <a:pt x="248186" y="465860"/>
                </a:lnTo>
                <a:lnTo>
                  <a:pt x="270870" y="419565"/>
                </a:lnTo>
                <a:lnTo>
                  <a:pt x="285750" y="352700"/>
                </a:lnTo>
                <a:lnTo>
                  <a:pt x="289890" y="305158"/>
                </a:lnTo>
                <a:lnTo>
                  <a:pt x="294116" y="240103"/>
                </a:lnTo>
                <a:lnTo>
                  <a:pt x="306795" y="166075"/>
                </a:lnTo>
                <a:lnTo>
                  <a:pt x="319087" y="152123"/>
                </a:lnTo>
                <a:lnTo>
                  <a:pt x="336380" y="159345"/>
                </a:lnTo>
                <a:lnTo>
                  <a:pt x="340607" y="195237"/>
                </a:lnTo>
                <a:lnTo>
                  <a:pt x="346085" y="269495"/>
                </a:lnTo>
                <a:cubicBezTo>
                  <a:pt x="345667" y="291103"/>
                  <a:pt x="351590" y="314955"/>
                  <a:pt x="351172" y="336563"/>
                </a:cubicBezTo>
                <a:cubicBezTo>
                  <a:pt x="351411" y="355390"/>
                  <a:pt x="355876" y="367487"/>
                  <a:pt x="356115" y="386314"/>
                </a:cubicBezTo>
                <a:lnTo>
                  <a:pt x="365965" y="426294"/>
                </a:lnTo>
                <a:lnTo>
                  <a:pt x="378644" y="453213"/>
                </a:lnTo>
                <a:lnTo>
                  <a:pt x="408503" y="477629"/>
                </a:lnTo>
                <a:lnTo>
                  <a:pt x="441840" y="479872"/>
                </a:lnTo>
                <a:lnTo>
                  <a:pt x="465286" y="466673"/>
                </a:lnTo>
                <a:lnTo>
                  <a:pt x="482191" y="426294"/>
                </a:lnTo>
                <a:lnTo>
                  <a:pt x="507549" y="343294"/>
                </a:lnTo>
                <a:lnTo>
                  <a:pt x="526524" y="258002"/>
                </a:lnTo>
                <a:lnTo>
                  <a:pt x="535021" y="168318"/>
                </a:lnTo>
                <a:lnTo>
                  <a:pt x="538162" y="28850"/>
                </a:lnTo>
                <a:lnTo>
                  <a:pt x="547701" y="6803"/>
                </a:lnTo>
                <a:lnTo>
                  <a:pt x="572541" y="0"/>
                </a:lnTo>
                <a:lnTo>
                  <a:pt x="594191" y="22506"/>
                </a:lnTo>
                <a:lnTo>
                  <a:pt x="609600" y="57425"/>
                </a:lnTo>
                <a:lnTo>
                  <a:pt x="681037" y="486050"/>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0" name="円/楕円 10"/>
          <p:cNvSpPr/>
          <p:nvPr/>
        </p:nvSpPr>
        <p:spPr>
          <a:xfrm rot="1140000" flipH="1">
            <a:off x="6126614" y="3374969"/>
            <a:ext cx="175147" cy="604404"/>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1701184" y="5415517"/>
            <a:ext cx="862992" cy="461665"/>
          </a:xfrm>
          <a:prstGeom prst="rect">
            <a:avLst/>
          </a:prstGeom>
          <a:noFill/>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歯</a:t>
            </a:r>
            <a:r>
              <a:rPr lang="ja-JP" altLang="en-US" sz="2400" dirty="0">
                <a:latin typeface="HG丸ｺﾞｼｯｸM-PRO" panose="020F0600000000000000" pitchFamily="50" charset="-128"/>
                <a:ea typeface="HG丸ｺﾞｼｯｸM-PRO" panose="020F0600000000000000" pitchFamily="50" charset="-128"/>
              </a:rPr>
              <a:t>肉</a:t>
            </a:r>
            <a:endParaRPr kumimoji="1" lang="ja-JP" altLang="en-US" sz="2400" dirty="0">
              <a:latin typeface="HG丸ｺﾞｼｯｸM-PRO" panose="020F0600000000000000" pitchFamily="50" charset="-128"/>
              <a:ea typeface="HG丸ｺﾞｼｯｸM-PRO" panose="020F0600000000000000" pitchFamily="50" charset="-128"/>
            </a:endParaRPr>
          </a:p>
        </p:txBody>
      </p:sp>
      <p:cxnSp>
        <p:nvCxnSpPr>
          <p:cNvPr id="53" name="直線矢印コネクタ 52"/>
          <p:cNvCxnSpPr>
            <a:stCxn id="52" idx="3"/>
          </p:cNvCxnSpPr>
          <p:nvPr/>
        </p:nvCxnSpPr>
        <p:spPr>
          <a:xfrm flipV="1">
            <a:off x="2564176" y="4968611"/>
            <a:ext cx="1044397" cy="677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868550" y="5931389"/>
            <a:ext cx="492443"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骨</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6" name="Picture 18" descr="細菌・ばい菌のイラスト「悪い顔のキャラクター」">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5018" y="3149436"/>
            <a:ext cx="1135925" cy="10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2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10" presetClass="entr" presetSubtype="0" repeatCount="300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22" presetClass="entr" presetSubtype="1"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5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3"/>
                                        </p:tgtEl>
                                        <p:attrNameLst>
                                          <p:attrName>style.visibility</p:attrName>
                                        </p:attrNameLst>
                                      </p:cBhvr>
                                      <p:to>
                                        <p:strVal val="hidden"/>
                                      </p:to>
                                    </p:se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0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p:bldP spid="17" grpId="0"/>
      <p:bldP spid="31" grpId="0" animBg="1"/>
      <p:bldP spid="47" grpId="0"/>
      <p:bldP spid="30" grpId="0" animBg="1"/>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6818827"/>
              </p:ext>
            </p:extLst>
          </p:nvPr>
        </p:nvGraphicFramePr>
        <p:xfrm>
          <a:off x="179512" y="1211348"/>
          <a:ext cx="8856984" cy="5169980"/>
        </p:xfrm>
        <a:graphic>
          <a:graphicData uri="http://schemas.openxmlformats.org/drawingml/2006/table">
            <a:tbl>
              <a:tblPr firstRow="1" bandRow="1">
                <a:tableStyleId>{5940675A-B579-460E-94D1-54222C63F5DA}</a:tableStyleId>
              </a:tblPr>
              <a:tblGrid>
                <a:gridCol w="1992501">
                  <a:extLst>
                    <a:ext uri="{9D8B030D-6E8A-4147-A177-3AD203B41FA5}">
                      <a16:colId xmlns:a16="http://schemas.microsoft.com/office/drawing/2014/main" val="630330808"/>
                    </a:ext>
                  </a:extLst>
                </a:gridCol>
                <a:gridCol w="3263257">
                  <a:extLst>
                    <a:ext uri="{9D8B030D-6E8A-4147-A177-3AD203B41FA5}">
                      <a16:colId xmlns:a16="http://schemas.microsoft.com/office/drawing/2014/main" val="3177212686"/>
                    </a:ext>
                  </a:extLst>
                </a:gridCol>
                <a:gridCol w="3601226">
                  <a:extLst>
                    <a:ext uri="{9D8B030D-6E8A-4147-A177-3AD203B41FA5}">
                      <a16:colId xmlns:a16="http://schemas.microsoft.com/office/drawing/2014/main" val="266084237"/>
                    </a:ext>
                  </a:extLst>
                </a:gridCol>
              </a:tblGrid>
              <a:tr h="303914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2656431"/>
                  </a:ext>
                </a:extLst>
              </a:tr>
              <a:tr h="731655">
                <a:tc>
                  <a:txBody>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歯肉の色</a:t>
                      </a:r>
                      <a:endParaRPr kumimoji="1" lang="en-US" altLang="ja-JP" sz="2000" dirty="0" smtClean="0">
                        <a:latin typeface="HG丸ｺﾞｼｯｸM-PRO" panose="020F0600000000000000" pitchFamily="50" charset="-128"/>
                        <a:ea typeface="HG丸ｺﾞｼｯｸM-PRO" panose="020F0600000000000000" pitchFamily="50" charset="-128"/>
                      </a:endParaRPr>
                    </a:p>
                  </a:txBody>
                  <a:tcPr anchor="ctr"/>
                </a:tc>
                <a:tc>
                  <a:txBody>
                    <a:bodyPr/>
                    <a:lstStyle/>
                    <a:p>
                      <a:endParaRPr lang="ja-JP" altLang="en-US" dirty="0"/>
                    </a:p>
                  </a:txBody>
                  <a:tcPr anchor="ctr"/>
                </a:tc>
                <a:tc>
                  <a:txBody>
                    <a:bodyPr/>
                    <a:lstStyle/>
                    <a:p>
                      <a:endParaRPr lang="ja-JP" altLang="en-US" dirty="0"/>
                    </a:p>
                  </a:txBody>
                  <a:tcPr anchor="ctr"/>
                </a:tc>
                <a:extLst>
                  <a:ext uri="{0D108BD9-81ED-4DB2-BD59-A6C34878D82A}">
                    <a16:rowId xmlns:a16="http://schemas.microsoft.com/office/drawing/2014/main" val="915729545"/>
                  </a:ext>
                </a:extLst>
              </a:tr>
              <a:tr h="726811">
                <a:tc>
                  <a:txBody>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歯と歯の間の</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歯肉の形</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545646076"/>
                  </a:ext>
                </a:extLst>
              </a:tr>
              <a:tr h="672368">
                <a:tc>
                  <a:txBody>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歯みがきの時</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endParaRPr lang="ja-JP" altLang="en-US" dirty="0"/>
                    </a:p>
                  </a:txBody>
                  <a:tcPr anchor="ctr"/>
                </a:tc>
                <a:tc>
                  <a:txBody>
                    <a:bodyPr/>
                    <a:lstStyle/>
                    <a:p>
                      <a:endParaRPr lang="ja-JP" altLang="en-US" dirty="0"/>
                    </a:p>
                  </a:txBody>
                  <a:tcPr anchor="ctr"/>
                </a:tc>
                <a:extLst>
                  <a:ext uri="{0D108BD9-81ED-4DB2-BD59-A6C34878D82A}">
                    <a16:rowId xmlns:a16="http://schemas.microsoft.com/office/drawing/2014/main" val="2217159672"/>
                  </a:ext>
                </a:extLst>
              </a:tr>
            </a:tbl>
          </a:graphicData>
        </a:graphic>
      </p:graphicFrame>
      <p:sp>
        <p:nvSpPr>
          <p:cNvPr id="7" name="正方形/長方形 6"/>
          <p:cNvSpPr/>
          <p:nvPr/>
        </p:nvSpPr>
        <p:spPr>
          <a:xfrm>
            <a:off x="-6052"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55776" y="32732"/>
            <a:ext cx="3736920" cy="584775"/>
          </a:xfrm>
          <a:prstGeom prst="rect">
            <a:avLst/>
          </a:prstGeom>
          <a:noFill/>
        </p:spPr>
        <p:txBody>
          <a:bodyPr wrap="none" rtlCol="0">
            <a:spAutoFit/>
          </a:bodyPr>
          <a:lstStyle/>
          <a:p>
            <a:pPr marL="266700"/>
            <a:r>
              <a:rPr lang="ja-JP" altLang="en-US" sz="3200" dirty="0">
                <a:latin typeface="HGS創英角ﾎﾟｯﾌﾟ体" panose="040B0A00000000000000" pitchFamily="50" charset="-128"/>
                <a:ea typeface="HGS創英角ﾎﾟｯﾌﾟ体" panose="040B0A00000000000000" pitchFamily="50" charset="-128"/>
              </a:rPr>
              <a:t>歯</a:t>
            </a:r>
            <a:r>
              <a:rPr lang="ja-JP" altLang="en-US" sz="3200" dirty="0" smtClean="0">
                <a:latin typeface="HGS創英角ﾎﾟｯﾌﾟ体" panose="040B0A00000000000000" pitchFamily="50" charset="-128"/>
                <a:ea typeface="HGS創英角ﾎﾟｯﾌﾟ体" panose="040B0A00000000000000" pitchFamily="50" charset="-128"/>
              </a:rPr>
              <a:t>肉</a:t>
            </a:r>
            <a:r>
              <a:rPr lang="ja-JP" altLang="en-US" sz="3200" dirty="0">
                <a:latin typeface="HGS創英角ﾎﾟｯﾌﾟ体" panose="040B0A00000000000000" pitchFamily="50" charset="-128"/>
                <a:ea typeface="HGS創英角ﾎﾟｯﾌﾟ体" panose="040B0A00000000000000" pitchFamily="50" charset="-128"/>
              </a:rPr>
              <a:t>炎</a:t>
            </a:r>
            <a:r>
              <a:rPr lang="ja-JP" altLang="en-US" sz="3200" dirty="0" smtClean="0">
                <a:latin typeface="HGS創英角ﾎﾟｯﾌﾟ体" panose="040B0A00000000000000" pitchFamily="50" charset="-128"/>
                <a:ea typeface="HGS創英角ﾎﾟｯﾌﾟ体" panose="040B0A00000000000000" pitchFamily="50" charset="-128"/>
              </a:rPr>
              <a:t>の</a:t>
            </a:r>
            <a:r>
              <a:rPr lang="ja-JP" altLang="en-US" sz="3200" dirty="0">
                <a:latin typeface="HGS創英角ﾎﾟｯﾌﾟ体" panose="040B0A00000000000000" pitchFamily="50" charset="-128"/>
                <a:ea typeface="HGS創英角ﾎﾟｯﾌﾟ体" panose="040B0A00000000000000" pitchFamily="50" charset="-128"/>
              </a:rPr>
              <a:t>見分け方</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3635896" y="4005064"/>
            <a:ext cx="1790875" cy="246221"/>
          </a:xfrm>
          <a:prstGeom prst="rect">
            <a:avLst/>
          </a:prstGeom>
          <a:noFill/>
        </p:spPr>
        <p:txBody>
          <a:bodyPr wrap="none" rtlCol="0">
            <a:spAutoFit/>
          </a:bodyPr>
          <a:lstStyle/>
          <a:p>
            <a:r>
              <a:rPr kumimoji="1" lang="ja-JP" altLang="en-US"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日本臨床歯周病学会</a:t>
            </a:r>
            <a:r>
              <a:rPr kumimoji="1" lang="en-US" altLang="ja-JP"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HP</a:t>
            </a:r>
            <a:r>
              <a:rPr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rPr>
              <a:t>参照</a:t>
            </a:r>
            <a:endParaRPr kumimoji="1"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0315" r="22221" b="41600"/>
          <a:stretch/>
        </p:blipFill>
        <p:spPr>
          <a:xfrm flipH="1">
            <a:off x="179512" y="155955"/>
            <a:ext cx="906460" cy="988569"/>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28626" t="20877" r="21971" b="11236"/>
          <a:stretch/>
        </p:blipFill>
        <p:spPr>
          <a:xfrm>
            <a:off x="2555777" y="1734568"/>
            <a:ext cx="2510358" cy="2299723"/>
          </a:xfrm>
          <a:prstGeom prst="rect">
            <a:avLst/>
          </a:prstGeom>
        </p:spPr>
      </p:pic>
      <p:sp>
        <p:nvSpPr>
          <p:cNvPr id="12" name="テキスト ボックス 11"/>
          <p:cNvSpPr txBox="1"/>
          <p:nvPr/>
        </p:nvSpPr>
        <p:spPr>
          <a:xfrm>
            <a:off x="2713086" y="1170108"/>
            <a:ext cx="1980029"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健康な歯</a:t>
            </a:r>
            <a:r>
              <a:rPr lang="ja-JP" altLang="en-US" sz="2800" dirty="0">
                <a:latin typeface="HG丸ｺﾞｼｯｸM-PRO" panose="020F0600000000000000" pitchFamily="50" charset="-128"/>
                <a:ea typeface="HG丸ｺﾞｼｯｸM-PRO" panose="020F0600000000000000" pitchFamily="50" charset="-128"/>
              </a:rPr>
              <a:t>肉</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6084168" y="1185328"/>
            <a:ext cx="2339102"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歯肉炎の歯肉</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2957865" y="4408873"/>
            <a:ext cx="1723549"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う</a:t>
            </a:r>
            <a:r>
              <a:rPr lang="ja-JP" altLang="en-US" sz="2000" dirty="0">
                <a:latin typeface="HG丸ｺﾞｼｯｸM-PRO" panose="020F0600000000000000" pitchFamily="50" charset="-128"/>
                <a:ea typeface="HG丸ｺﾞｼｯｸM-PRO" panose="020F0600000000000000" pitchFamily="50" charset="-128"/>
              </a:rPr>
              <a:t>す</a:t>
            </a:r>
            <a:r>
              <a:rPr lang="ja-JP" altLang="en-US" sz="2000" dirty="0" smtClean="0">
                <a:latin typeface="HG丸ｺﾞｼｯｸM-PRO" panose="020F0600000000000000" pitchFamily="50" charset="-128"/>
                <a:ea typeface="HG丸ｺﾞｼｯｸM-PRO" panose="020F0600000000000000" pitchFamily="50" charset="-128"/>
              </a:rPr>
              <a:t>いピンク</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6383714" y="4424093"/>
            <a:ext cx="1210588"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少し赤い</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573144" y="5121304"/>
            <a:ext cx="2492990"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ひきしまった三角形</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5742519" y="5152524"/>
            <a:ext cx="3005951" cy="400110"/>
          </a:xfrm>
          <a:prstGeom prst="rect">
            <a:avLst/>
          </a:prstGeom>
          <a:noFill/>
        </p:spPr>
        <p:txBody>
          <a:bodyPr wrap="none" rtlCol="0">
            <a:spAutoFit/>
          </a:bodyPr>
          <a:lstStyle/>
          <a:p>
            <a:pPr algn="ctr"/>
            <a:r>
              <a:rPr lang="ja-JP" altLang="en-US" sz="2000" dirty="0" smtClean="0">
                <a:latin typeface="HG丸ｺﾞｼｯｸM-PRO" panose="020F0600000000000000" pitchFamily="50" charset="-128"/>
                <a:ea typeface="HG丸ｺﾞｼｯｸM-PRO" panose="020F0600000000000000" pitchFamily="50" charset="-128"/>
              </a:rPr>
              <a:t>ぷっくりして丸みがある</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3086105" y="5833735"/>
            <a:ext cx="1467068" cy="400110"/>
          </a:xfrm>
          <a:prstGeom prst="rect">
            <a:avLst/>
          </a:prstGeom>
          <a:no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血</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dirty="0">
                <a:latin typeface="HG丸ｺﾞｼｯｸM-PRO" panose="020F0600000000000000" pitchFamily="50" charset="-128"/>
                <a:ea typeface="HG丸ｺﾞｼｯｸM-PRO" panose="020F0600000000000000" pitchFamily="50" charset="-128"/>
              </a:rPr>
              <a:t>出</a:t>
            </a:r>
            <a:r>
              <a:rPr lang="ja-JP" altLang="en-US" sz="2000" dirty="0" smtClean="0">
                <a:latin typeface="HG丸ｺﾞｼｯｸM-PRO" panose="020F0600000000000000" pitchFamily="50" charset="-128"/>
                <a:ea typeface="HG丸ｺﾞｼｯｸM-PRO" panose="020F0600000000000000" pitchFamily="50" charset="-128"/>
              </a:rPr>
              <a:t>ない</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383715" y="5848970"/>
            <a:ext cx="1723549" cy="400110"/>
          </a:xfrm>
          <a:prstGeom prst="rect">
            <a:avLst/>
          </a:prstGeom>
          <a:noFill/>
        </p:spPr>
        <p:txBody>
          <a:bodyPr wrap="non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血</a:t>
            </a:r>
            <a:r>
              <a:rPr lang="ja-JP" altLang="en-US" sz="2000" dirty="0" smtClean="0">
                <a:latin typeface="HG丸ｺﾞｼｯｸM-PRO" panose="020F0600000000000000" pitchFamily="50" charset="-128"/>
                <a:ea typeface="HG丸ｺﾞｼｯｸM-PRO" panose="020F0600000000000000" pitchFamily="50" charset="-128"/>
              </a:rPr>
              <a:t>が</a:t>
            </a:r>
            <a:r>
              <a:rPr lang="ja-JP" altLang="en-US" sz="2000" dirty="0">
                <a:latin typeface="HG丸ｺﾞｼｯｸM-PRO" panose="020F0600000000000000" pitchFamily="50" charset="-128"/>
                <a:ea typeface="HG丸ｺﾞｼｯｸM-PRO" panose="020F0600000000000000" pitchFamily="50" charset="-128"/>
              </a:rPr>
              <a:t>出</a:t>
            </a:r>
            <a:r>
              <a:rPr lang="ja-JP" altLang="en-US" sz="2000" dirty="0" smtClean="0">
                <a:latin typeface="HG丸ｺﾞｼｯｸM-PRO" panose="020F0600000000000000" pitchFamily="50" charset="-128"/>
                <a:ea typeface="HG丸ｺﾞｼｯｸM-PRO" panose="020F0600000000000000" pitchFamily="50" charset="-128"/>
              </a:rPr>
              <a:t>やすい</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445869" y="3988460"/>
            <a:ext cx="1662635" cy="246221"/>
          </a:xfrm>
          <a:prstGeom prst="rect">
            <a:avLst/>
          </a:prstGeom>
          <a:noFill/>
        </p:spPr>
        <p:txBody>
          <a:bodyPr wrap="none" rtlCol="0">
            <a:spAutoFit/>
          </a:bodyPr>
          <a:lstStyle/>
          <a:p>
            <a:r>
              <a:rPr kumimoji="1" lang="ja-JP" altLang="en-US"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日本学校歯科医会</a:t>
            </a:r>
            <a:r>
              <a:rPr kumimoji="1" lang="en-US" altLang="ja-JP"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HP</a:t>
            </a:r>
            <a:r>
              <a:rPr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rPr>
              <a:t>参照</a:t>
            </a:r>
            <a:endParaRPr kumimoji="1"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endParaRPr>
          </a:p>
        </p:txBody>
      </p:sp>
      <p:grpSp>
        <p:nvGrpSpPr>
          <p:cNvPr id="129" name="グループ化 128"/>
          <p:cNvGrpSpPr/>
          <p:nvPr/>
        </p:nvGrpSpPr>
        <p:grpSpPr>
          <a:xfrm>
            <a:off x="6084168" y="1700784"/>
            <a:ext cx="2568080" cy="2304256"/>
            <a:chOff x="6084168" y="1484760"/>
            <a:chExt cx="2568080" cy="2304256"/>
          </a:xfrm>
        </p:grpSpPr>
        <p:pic>
          <p:nvPicPr>
            <p:cNvPr id="94" name="図 93" descr="0009-4.png"/>
            <p:cNvPicPr>
              <a:picLocks noChangeAspect="1"/>
            </p:cNvPicPr>
            <p:nvPr/>
          </p:nvPicPr>
          <p:blipFill rotWithShape="1">
            <a:blip r:embed="rId5">
              <a:extLst>
                <a:ext uri="{28A0092B-C50C-407E-A947-70E740481C1C}">
                  <a14:useLocalDpi xmlns:a14="http://schemas.microsoft.com/office/drawing/2010/main" val="0"/>
                </a:ext>
              </a:extLst>
            </a:blip>
            <a:srcRect l="42600" t="65735" r="37074" b="9496"/>
            <a:stretch/>
          </p:blipFill>
          <p:spPr bwMode="auto">
            <a:xfrm>
              <a:off x="6084168" y="1484760"/>
              <a:ext cx="2520280" cy="2304256"/>
            </a:xfrm>
            <a:prstGeom prst="rect">
              <a:avLst/>
            </a:prstGeom>
            <a:solidFill>
              <a:srgbClr val="EFD4B9"/>
            </a:solidFill>
            <a:ln>
              <a:noFill/>
            </a:ln>
            <a:extLst/>
          </p:spPr>
        </p:pic>
        <p:sp>
          <p:nvSpPr>
            <p:cNvPr id="95" name="正方形/長方形 94"/>
            <p:cNvSpPr/>
            <p:nvPr/>
          </p:nvSpPr>
          <p:spPr>
            <a:xfrm rot="20820000">
              <a:off x="7098380" y="3224800"/>
              <a:ext cx="216024" cy="57600"/>
            </a:xfrm>
            <a:prstGeom prst="rect">
              <a:avLst/>
            </a:prstGeom>
            <a:solidFill>
              <a:srgbClr val="F9E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rot="20820000">
              <a:off x="7558607" y="3120053"/>
              <a:ext cx="216024" cy="57600"/>
            </a:xfrm>
            <a:prstGeom prst="rect">
              <a:avLst/>
            </a:prstGeom>
            <a:solidFill>
              <a:srgbClr val="F0D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rot="20160000">
              <a:off x="6979660" y="3262067"/>
              <a:ext cx="110047" cy="75943"/>
            </a:xfrm>
            <a:prstGeom prst="rect">
              <a:avLst/>
            </a:prstGeom>
            <a:solidFill>
              <a:srgbClr val="DF6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rot="20880000">
              <a:off x="7356079" y="3173403"/>
              <a:ext cx="162000" cy="576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rot="20820000">
              <a:off x="7775768" y="3076283"/>
              <a:ext cx="162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rot="14940000">
              <a:off x="7071284" y="3240566"/>
              <a:ext cx="64412" cy="50307"/>
            </a:xfrm>
            <a:prstGeom prst="rect">
              <a:avLst/>
            </a:prstGeom>
            <a:solidFill>
              <a:srgbClr val="E7D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rot="5760000" flipH="1">
              <a:off x="7276911" y="3204164"/>
              <a:ext cx="64412" cy="50307"/>
            </a:xfrm>
            <a:prstGeom prst="rect">
              <a:avLst/>
            </a:prstGeom>
            <a:solidFill>
              <a:srgbClr val="F1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rot="120000" flipH="1">
              <a:off x="7335430" y="3187376"/>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rot="-600000" flipH="1">
              <a:off x="7482574" y="3146749"/>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rot="-780000" flipH="1">
              <a:off x="7527212" y="3129937"/>
              <a:ext cx="49522" cy="72000"/>
            </a:xfrm>
            <a:prstGeom prst="rect">
              <a:avLst/>
            </a:prstGeom>
            <a:solidFill>
              <a:srgbClr val="EC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rot="540000">
              <a:off x="7727549" y="3079482"/>
              <a:ext cx="49522" cy="72000"/>
            </a:xfrm>
            <a:prstGeom prst="rect">
              <a:avLst/>
            </a:prstGeom>
            <a:solidFill>
              <a:srgbClr val="F0C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rot="780000">
              <a:off x="7780666" y="3083536"/>
              <a:ext cx="49522" cy="72000"/>
            </a:xfrm>
            <a:prstGeom prst="rect">
              <a:avLst/>
            </a:prstGeom>
            <a:solidFill>
              <a:srgbClr val="F0A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rot="20880000">
              <a:off x="8008341" y="3025351"/>
              <a:ext cx="108000" cy="72000"/>
            </a:xfrm>
            <a:prstGeom prst="rect">
              <a:avLst/>
            </a:prstGeom>
            <a:solidFill>
              <a:srgbClr val="EC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rot="20820000">
              <a:off x="8247391" y="2977315"/>
              <a:ext cx="108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rot="-960000" flipH="1">
              <a:off x="7932969" y="3034882"/>
              <a:ext cx="90000" cy="84568"/>
            </a:xfrm>
            <a:prstGeom prst="rect">
              <a:avLst/>
            </a:prstGeom>
            <a:solidFill>
              <a:srgbClr val="EED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rot="20880000" flipV="1">
              <a:off x="8367452" y="2932039"/>
              <a:ext cx="215781" cy="66990"/>
            </a:xfrm>
            <a:prstGeom prst="rect">
              <a:avLst/>
            </a:prstGeom>
            <a:solidFill>
              <a:srgbClr val="E0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p:nvPr/>
          </p:nvSpPr>
          <p:spPr>
            <a:xfrm rot="-1140000" flipH="1">
              <a:off x="8328712" y="2939681"/>
              <a:ext cx="54000" cy="84568"/>
            </a:xfrm>
            <a:prstGeom prst="rect">
              <a:avLst/>
            </a:prstGeom>
            <a:solidFill>
              <a:srgbClr val="CE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rot="-840000" flipH="1">
              <a:off x="8571192" y="2886286"/>
              <a:ext cx="36000" cy="84568"/>
            </a:xfrm>
            <a:prstGeom prst="rect">
              <a:avLst/>
            </a:prstGeom>
            <a:solidFill>
              <a:srgbClr val="CB9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rot="20880000">
              <a:off x="8111630" y="3003651"/>
              <a:ext cx="144000" cy="72000"/>
            </a:xfrm>
            <a:prstGeom prst="rect">
              <a:avLst/>
            </a:prstGeom>
            <a:solidFill>
              <a:srgbClr val="E8D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rot="660000" flipH="1">
              <a:off x="8222249" y="2960807"/>
              <a:ext cx="36000" cy="108000"/>
            </a:xfrm>
            <a:prstGeom prst="rect">
              <a:avLst/>
            </a:prstGeom>
            <a:solidFill>
              <a:srgbClr val="E0B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rot="20880000" flipV="1">
              <a:off x="8275595" y="2808947"/>
              <a:ext cx="376653" cy="292361"/>
            </a:xfrm>
            <a:prstGeom prst="rect">
              <a:avLst/>
            </a:prstGeom>
            <a:solidFill>
              <a:srgbClr val="E0C4B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正方形/長方形 116"/>
            <p:cNvSpPr/>
            <p:nvPr/>
          </p:nvSpPr>
          <p:spPr>
            <a:xfrm rot="20880000">
              <a:off x="7943566" y="2910698"/>
              <a:ext cx="339140" cy="268284"/>
            </a:xfrm>
            <a:prstGeom prst="rect">
              <a:avLst/>
            </a:prstGeom>
            <a:solidFill>
              <a:srgbClr val="ECD5B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rot="20820000">
              <a:off x="7487331" y="3037543"/>
              <a:ext cx="302595" cy="231773"/>
            </a:xfrm>
            <a:prstGeom prst="rect">
              <a:avLst/>
            </a:prstGeom>
            <a:solidFill>
              <a:srgbClr val="F0D5B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rot="20820000">
              <a:off x="7064799" y="3126942"/>
              <a:ext cx="286113" cy="216745"/>
            </a:xfrm>
            <a:prstGeom prst="rect">
              <a:avLst/>
            </a:prstGeom>
            <a:solidFill>
              <a:srgbClr val="F9E0D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rot="20880000">
              <a:off x="7328838" y="3074348"/>
              <a:ext cx="220661" cy="267983"/>
            </a:xfrm>
            <a:prstGeom prst="rect">
              <a:avLst/>
            </a:prstGeom>
            <a:solidFill>
              <a:srgbClr val="D96857"/>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rot="20160000">
              <a:off x="6903613" y="3179746"/>
              <a:ext cx="233003" cy="232426"/>
            </a:xfrm>
            <a:prstGeom prst="rect">
              <a:avLst/>
            </a:prstGeom>
            <a:solidFill>
              <a:srgbClr val="DF635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rot="20820000">
              <a:off x="7822347" y="2938365"/>
              <a:ext cx="150265" cy="271583"/>
            </a:xfrm>
            <a:prstGeom prst="rect">
              <a:avLst/>
            </a:prstGeom>
            <a:solidFill>
              <a:srgbClr val="D8685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rot="1080000" flipH="1">
              <a:off x="7718448" y="296637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rot="960000" flipH="1">
              <a:off x="7298850" y="3000514"/>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rot="20640000">
              <a:off x="7388787" y="297146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rot="20640000">
              <a:off x="7830368" y="2963933"/>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rot="20220000">
              <a:off x="8247842" y="2915720"/>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rot="1380000" flipH="1">
              <a:off x="8181504" y="2926171"/>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804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p:cNvGrpSpPr/>
          <p:nvPr/>
        </p:nvGrpSpPr>
        <p:grpSpPr>
          <a:xfrm>
            <a:off x="3152563" y="3232240"/>
            <a:ext cx="2567271" cy="2176667"/>
            <a:chOff x="6084168" y="1484760"/>
            <a:chExt cx="2574141" cy="2304256"/>
          </a:xfrm>
        </p:grpSpPr>
        <p:pic>
          <p:nvPicPr>
            <p:cNvPr id="72" name="図 71" descr="0009-4.png"/>
            <p:cNvPicPr>
              <a:picLocks noChangeAspect="1"/>
            </p:cNvPicPr>
            <p:nvPr/>
          </p:nvPicPr>
          <p:blipFill rotWithShape="1">
            <a:blip r:embed="rId3">
              <a:extLst>
                <a:ext uri="{28A0092B-C50C-407E-A947-70E740481C1C}">
                  <a14:useLocalDpi xmlns:a14="http://schemas.microsoft.com/office/drawing/2010/main" val="0"/>
                </a:ext>
              </a:extLst>
            </a:blip>
            <a:srcRect l="42600" t="65735" r="37074" b="9496"/>
            <a:stretch/>
          </p:blipFill>
          <p:spPr bwMode="auto">
            <a:xfrm>
              <a:off x="6084168" y="1484760"/>
              <a:ext cx="2520280" cy="2304256"/>
            </a:xfrm>
            <a:prstGeom prst="rect">
              <a:avLst/>
            </a:prstGeom>
            <a:solidFill>
              <a:srgbClr val="EFD4B9"/>
            </a:solidFill>
            <a:ln>
              <a:noFill/>
            </a:ln>
            <a:extLst/>
          </p:spPr>
        </p:pic>
        <p:sp>
          <p:nvSpPr>
            <p:cNvPr id="73" name="正方形/長方形 72"/>
            <p:cNvSpPr/>
            <p:nvPr/>
          </p:nvSpPr>
          <p:spPr>
            <a:xfrm rot="20820000">
              <a:off x="7098380" y="3224800"/>
              <a:ext cx="216024" cy="57600"/>
            </a:xfrm>
            <a:prstGeom prst="rect">
              <a:avLst/>
            </a:prstGeom>
            <a:solidFill>
              <a:srgbClr val="F9E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rot="20820000">
              <a:off x="7558607" y="3120053"/>
              <a:ext cx="216024" cy="57600"/>
            </a:xfrm>
            <a:prstGeom prst="rect">
              <a:avLst/>
            </a:prstGeom>
            <a:solidFill>
              <a:srgbClr val="F0D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rot="20160000">
              <a:off x="6979660" y="3262067"/>
              <a:ext cx="110047" cy="75943"/>
            </a:xfrm>
            <a:prstGeom prst="rect">
              <a:avLst/>
            </a:prstGeom>
            <a:solidFill>
              <a:srgbClr val="DF6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rot="20880000">
              <a:off x="7356079" y="3173403"/>
              <a:ext cx="162000" cy="576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rot="20820000">
              <a:off x="7775768" y="3076283"/>
              <a:ext cx="162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rot="14940000">
              <a:off x="7071284" y="3240566"/>
              <a:ext cx="64412" cy="50307"/>
            </a:xfrm>
            <a:prstGeom prst="rect">
              <a:avLst/>
            </a:prstGeom>
            <a:solidFill>
              <a:srgbClr val="E7D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rot="5760000" flipH="1">
              <a:off x="7276911" y="3204164"/>
              <a:ext cx="64412" cy="50307"/>
            </a:xfrm>
            <a:prstGeom prst="rect">
              <a:avLst/>
            </a:prstGeom>
            <a:solidFill>
              <a:srgbClr val="F1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rot="120000" flipH="1">
              <a:off x="7335430" y="3187376"/>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600000" flipH="1">
              <a:off x="7482574" y="3146749"/>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rot="-780000" flipH="1">
              <a:off x="7527212" y="3129937"/>
              <a:ext cx="49522" cy="72000"/>
            </a:xfrm>
            <a:prstGeom prst="rect">
              <a:avLst/>
            </a:prstGeom>
            <a:solidFill>
              <a:srgbClr val="EC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rot="540000">
              <a:off x="7727549" y="3079482"/>
              <a:ext cx="49522" cy="72000"/>
            </a:xfrm>
            <a:prstGeom prst="rect">
              <a:avLst/>
            </a:prstGeom>
            <a:solidFill>
              <a:srgbClr val="F0C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rot="780000">
              <a:off x="7780666" y="3083536"/>
              <a:ext cx="49522" cy="72000"/>
            </a:xfrm>
            <a:prstGeom prst="rect">
              <a:avLst/>
            </a:prstGeom>
            <a:solidFill>
              <a:srgbClr val="F0A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rot="20880000">
              <a:off x="8008341" y="3025351"/>
              <a:ext cx="108000" cy="72000"/>
            </a:xfrm>
            <a:prstGeom prst="rect">
              <a:avLst/>
            </a:prstGeom>
            <a:solidFill>
              <a:srgbClr val="EC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rot="20820000">
              <a:off x="8247391" y="2977315"/>
              <a:ext cx="108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rot="-960000" flipH="1">
              <a:off x="7932969" y="3034882"/>
              <a:ext cx="90000" cy="84568"/>
            </a:xfrm>
            <a:prstGeom prst="rect">
              <a:avLst/>
            </a:prstGeom>
            <a:solidFill>
              <a:srgbClr val="EED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rot="20880000" flipV="1">
              <a:off x="8367452" y="2932039"/>
              <a:ext cx="215781" cy="66990"/>
            </a:xfrm>
            <a:prstGeom prst="rect">
              <a:avLst/>
            </a:prstGeom>
            <a:solidFill>
              <a:srgbClr val="E0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p:cNvSpPr/>
            <p:nvPr/>
          </p:nvSpPr>
          <p:spPr>
            <a:xfrm rot="-1140000" flipH="1">
              <a:off x="8328712" y="2939681"/>
              <a:ext cx="54000" cy="84568"/>
            </a:xfrm>
            <a:prstGeom prst="rect">
              <a:avLst/>
            </a:prstGeom>
            <a:solidFill>
              <a:srgbClr val="CE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rot="-840000" flipH="1">
              <a:off x="8571192" y="2886286"/>
              <a:ext cx="36000" cy="84568"/>
            </a:xfrm>
            <a:prstGeom prst="rect">
              <a:avLst/>
            </a:prstGeom>
            <a:solidFill>
              <a:srgbClr val="CB9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rot="20880000">
              <a:off x="8111630" y="3003651"/>
              <a:ext cx="144000" cy="72000"/>
            </a:xfrm>
            <a:prstGeom prst="rect">
              <a:avLst/>
            </a:prstGeom>
            <a:solidFill>
              <a:srgbClr val="E8D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rot="660000" flipH="1">
              <a:off x="8222249" y="2960807"/>
              <a:ext cx="36000" cy="108000"/>
            </a:xfrm>
            <a:prstGeom prst="rect">
              <a:avLst/>
            </a:prstGeom>
            <a:solidFill>
              <a:srgbClr val="E0B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rot="20880000" flipV="1">
              <a:off x="8270057" y="2810718"/>
              <a:ext cx="388252" cy="292361"/>
            </a:xfrm>
            <a:prstGeom prst="rect">
              <a:avLst/>
            </a:prstGeom>
            <a:solidFill>
              <a:srgbClr val="E0C4B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正方形/長方形 93"/>
            <p:cNvSpPr/>
            <p:nvPr/>
          </p:nvSpPr>
          <p:spPr>
            <a:xfrm rot="20880000">
              <a:off x="7943566" y="2910698"/>
              <a:ext cx="339140" cy="268284"/>
            </a:xfrm>
            <a:prstGeom prst="rect">
              <a:avLst/>
            </a:prstGeom>
            <a:solidFill>
              <a:srgbClr val="ECD5B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rot="20820000">
              <a:off x="7487331" y="3037543"/>
              <a:ext cx="302595" cy="231773"/>
            </a:xfrm>
            <a:prstGeom prst="rect">
              <a:avLst/>
            </a:prstGeom>
            <a:solidFill>
              <a:srgbClr val="F0D5B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rot="20820000">
              <a:off x="7064799" y="3126942"/>
              <a:ext cx="286113" cy="216745"/>
            </a:xfrm>
            <a:prstGeom prst="rect">
              <a:avLst/>
            </a:prstGeom>
            <a:solidFill>
              <a:srgbClr val="F9E0D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rot="20880000">
              <a:off x="7328838" y="3074348"/>
              <a:ext cx="220661" cy="267983"/>
            </a:xfrm>
            <a:prstGeom prst="rect">
              <a:avLst/>
            </a:prstGeom>
            <a:solidFill>
              <a:srgbClr val="D96857"/>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rot="20160000">
              <a:off x="6903613" y="3179746"/>
              <a:ext cx="233003" cy="232426"/>
            </a:xfrm>
            <a:prstGeom prst="rect">
              <a:avLst/>
            </a:prstGeom>
            <a:solidFill>
              <a:srgbClr val="DF635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rot="20820000">
              <a:off x="7822347" y="2938365"/>
              <a:ext cx="150265" cy="271583"/>
            </a:xfrm>
            <a:prstGeom prst="rect">
              <a:avLst/>
            </a:prstGeom>
            <a:solidFill>
              <a:srgbClr val="D8685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rot="1080000" flipH="1">
              <a:off x="7718448" y="296637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rot="960000" flipH="1">
              <a:off x="7298850" y="3000514"/>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rot="20640000">
              <a:off x="7388787" y="297146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rot="20640000">
              <a:off x="7830368" y="2963933"/>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rot="20220000">
              <a:off x="8247842" y="2915720"/>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rot="1380000" flipH="1">
              <a:off x="8181504" y="2926171"/>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6411"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4158" y="44847"/>
            <a:ext cx="5788764"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歯肉炎かも・・・と思ったら</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10315" r="22221" b="41600"/>
          <a:stretch/>
        </p:blipFill>
        <p:spPr>
          <a:xfrm flipH="1">
            <a:off x="206669" y="922072"/>
            <a:ext cx="1262554" cy="1376919"/>
          </a:xfrm>
          <a:prstGeom prst="rect">
            <a:avLst/>
          </a:prstGeom>
        </p:spPr>
      </p:pic>
      <p:sp>
        <p:nvSpPr>
          <p:cNvPr id="20" name="四角形吹き出し 19"/>
          <p:cNvSpPr/>
          <p:nvPr/>
        </p:nvSpPr>
        <p:spPr>
          <a:xfrm>
            <a:off x="1920796" y="780281"/>
            <a:ext cx="7042698" cy="1882742"/>
          </a:xfrm>
          <a:prstGeom prst="wedgeRectCallout">
            <a:avLst>
              <a:gd name="adj1" fmla="val -61955"/>
              <a:gd name="adj2" fmla="val -1314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歯肉炎はそのままにしておくと、歯周炎に進行して、骨まで溶けてきてしまいます。</a:t>
            </a:r>
            <a:endParaRPr kumimoji="1"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「歯肉炎かも」と思ったら、歯医医院で</a:t>
            </a:r>
            <a:endParaRPr kumimoji="1"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み</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てもらいましょう！</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5993" t="12945" r="20035" b="7090"/>
          <a:stretch/>
        </p:blipFill>
        <p:spPr>
          <a:xfrm>
            <a:off x="6345752" y="3232240"/>
            <a:ext cx="2617742" cy="2181453"/>
          </a:xfrm>
          <a:prstGeom prst="rect">
            <a:avLst/>
          </a:prstGeom>
        </p:spPr>
      </p:pic>
      <p:grpSp>
        <p:nvGrpSpPr>
          <p:cNvPr id="12" name="グループ化 11"/>
          <p:cNvGrpSpPr/>
          <p:nvPr/>
        </p:nvGrpSpPr>
        <p:grpSpPr>
          <a:xfrm>
            <a:off x="655557" y="5333393"/>
            <a:ext cx="1265831" cy="1418562"/>
            <a:chOff x="97373" y="2340050"/>
            <a:chExt cx="1797537" cy="2112739"/>
          </a:xfrm>
        </p:grpSpPr>
        <p:sp>
          <p:nvSpPr>
            <p:cNvPr id="13" name="フリーフォーム 12"/>
            <p:cNvSpPr/>
            <p:nvPr/>
          </p:nvSpPr>
          <p:spPr>
            <a:xfrm>
              <a:off x="97373" y="3085381"/>
              <a:ext cx="1797537" cy="1335559"/>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600075">
                  <a:moveTo>
                    <a:pt x="0" y="600075"/>
                  </a:moveTo>
                  <a:lnTo>
                    <a:pt x="80962" y="119062"/>
                  </a:lnTo>
                  <a:lnTo>
                    <a:pt x="109537" y="57150"/>
                  </a:lnTo>
                  <a:lnTo>
                    <a:pt x="166687" y="33337"/>
                  </a:lnTo>
                  <a:lnTo>
                    <a:pt x="219075" y="61912"/>
                  </a:lnTo>
                  <a:lnTo>
                    <a:pt x="219075" y="61912"/>
                  </a:lnTo>
                  <a:lnTo>
                    <a:pt x="661987" y="52387"/>
                  </a:lnTo>
                  <a:lnTo>
                    <a:pt x="700087" y="0"/>
                  </a:lnTo>
                  <a:lnTo>
                    <a:pt x="757237" y="9525"/>
                  </a:lnTo>
                  <a:lnTo>
                    <a:pt x="795337" y="85725"/>
                  </a:lnTo>
                  <a:lnTo>
                    <a:pt x="904875" y="581025"/>
                  </a:lnTo>
                </a:path>
              </a:pathLst>
            </a:cu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4" name="フリーフォーム 13"/>
            <p:cNvSpPr/>
            <p:nvPr/>
          </p:nvSpPr>
          <p:spPr>
            <a:xfrm>
              <a:off x="332871" y="2340050"/>
              <a:ext cx="1237749" cy="2049038"/>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688" h="919162">
                  <a:moveTo>
                    <a:pt x="180975" y="909637"/>
                  </a:moveTo>
                  <a:lnTo>
                    <a:pt x="100013" y="719137"/>
                  </a:lnTo>
                  <a:lnTo>
                    <a:pt x="76200" y="461962"/>
                  </a:lnTo>
                  <a:lnTo>
                    <a:pt x="76200" y="400050"/>
                  </a:lnTo>
                  <a:lnTo>
                    <a:pt x="0" y="200025"/>
                  </a:lnTo>
                  <a:lnTo>
                    <a:pt x="38100" y="61912"/>
                  </a:lnTo>
                  <a:lnTo>
                    <a:pt x="166688" y="9525"/>
                  </a:lnTo>
                  <a:lnTo>
                    <a:pt x="285750" y="61912"/>
                  </a:lnTo>
                  <a:lnTo>
                    <a:pt x="381000" y="0"/>
                  </a:lnTo>
                  <a:lnTo>
                    <a:pt x="519113" y="47625"/>
                  </a:lnTo>
                  <a:lnTo>
                    <a:pt x="547688" y="176212"/>
                  </a:lnTo>
                  <a:lnTo>
                    <a:pt x="466725" y="371475"/>
                  </a:lnTo>
                  <a:lnTo>
                    <a:pt x="447675" y="700087"/>
                  </a:lnTo>
                  <a:lnTo>
                    <a:pt x="376238" y="919162"/>
                  </a:lnTo>
                  <a:lnTo>
                    <a:pt x="352425" y="847725"/>
                  </a:lnTo>
                  <a:lnTo>
                    <a:pt x="328613" y="619125"/>
                  </a:lnTo>
                  <a:lnTo>
                    <a:pt x="266700" y="500062"/>
                  </a:lnTo>
                  <a:lnTo>
                    <a:pt x="223838" y="652462"/>
                  </a:lnTo>
                  <a:lnTo>
                    <a:pt x="180975" y="9096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5" name="フリーフォーム 14"/>
            <p:cNvSpPr/>
            <p:nvPr/>
          </p:nvSpPr>
          <p:spPr>
            <a:xfrm>
              <a:off x="236005" y="3338028"/>
              <a:ext cx="1539111" cy="1114761"/>
            </a:xfrm>
            <a:custGeom>
              <a:avLst/>
              <a:gdLst>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609600 w 681037"/>
                <a:gd name="connsiteY18" fmla="*/ 61912 h 500062"/>
                <a:gd name="connsiteX19" fmla="*/ 681037 w 681037"/>
                <a:gd name="connsiteY19" fmla="*/ 490537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037" h="500062">
                  <a:moveTo>
                    <a:pt x="0" y="481012"/>
                  </a:moveTo>
                  <a:lnTo>
                    <a:pt x="9525" y="300037"/>
                  </a:lnTo>
                  <a:lnTo>
                    <a:pt x="28575" y="95250"/>
                  </a:lnTo>
                  <a:lnTo>
                    <a:pt x="57150" y="38100"/>
                  </a:lnTo>
                  <a:lnTo>
                    <a:pt x="85725" y="100012"/>
                  </a:lnTo>
                  <a:lnTo>
                    <a:pt x="114300" y="247650"/>
                  </a:lnTo>
                  <a:lnTo>
                    <a:pt x="114300" y="352425"/>
                  </a:lnTo>
                  <a:lnTo>
                    <a:pt x="180975" y="466725"/>
                  </a:lnTo>
                  <a:lnTo>
                    <a:pt x="252412" y="490537"/>
                  </a:lnTo>
                  <a:lnTo>
                    <a:pt x="285750" y="357187"/>
                  </a:lnTo>
                  <a:lnTo>
                    <a:pt x="319087" y="147637"/>
                  </a:lnTo>
                  <a:lnTo>
                    <a:pt x="352425" y="276225"/>
                  </a:lnTo>
                  <a:lnTo>
                    <a:pt x="347662" y="395287"/>
                  </a:lnTo>
                  <a:lnTo>
                    <a:pt x="400050" y="500062"/>
                  </a:lnTo>
                  <a:lnTo>
                    <a:pt x="433387" y="500062"/>
                  </a:lnTo>
                  <a:lnTo>
                    <a:pt x="528637" y="271462"/>
                  </a:lnTo>
                  <a:lnTo>
                    <a:pt x="538162" y="33337"/>
                  </a:lnTo>
                  <a:lnTo>
                    <a:pt x="561975" y="0"/>
                  </a:lnTo>
                  <a:lnTo>
                    <a:pt x="609600" y="61912"/>
                  </a:lnTo>
                  <a:lnTo>
                    <a:pt x="681037" y="490537"/>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 name="グループ化 1"/>
          <p:cNvGrpSpPr/>
          <p:nvPr/>
        </p:nvGrpSpPr>
        <p:grpSpPr>
          <a:xfrm>
            <a:off x="3552822" y="5229200"/>
            <a:ext cx="1656184" cy="1584176"/>
            <a:chOff x="2879298" y="1556792"/>
            <a:chExt cx="2268766" cy="2088232"/>
          </a:xfrm>
        </p:grpSpPr>
        <p:sp>
          <p:nvSpPr>
            <p:cNvPr id="17" name="フリーフォーム 16"/>
            <p:cNvSpPr/>
            <p:nvPr/>
          </p:nvSpPr>
          <p:spPr>
            <a:xfrm>
              <a:off x="2879298" y="2161047"/>
              <a:ext cx="2268766" cy="1483975"/>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600075">
                  <a:moveTo>
                    <a:pt x="0" y="600075"/>
                  </a:moveTo>
                  <a:lnTo>
                    <a:pt x="80962" y="119062"/>
                  </a:lnTo>
                  <a:lnTo>
                    <a:pt x="109537" y="57150"/>
                  </a:lnTo>
                  <a:lnTo>
                    <a:pt x="166687" y="33337"/>
                  </a:lnTo>
                  <a:lnTo>
                    <a:pt x="219075" y="61912"/>
                  </a:lnTo>
                  <a:lnTo>
                    <a:pt x="219075" y="61912"/>
                  </a:lnTo>
                  <a:lnTo>
                    <a:pt x="661987" y="52387"/>
                  </a:lnTo>
                  <a:lnTo>
                    <a:pt x="700087" y="0"/>
                  </a:lnTo>
                  <a:lnTo>
                    <a:pt x="757237" y="9525"/>
                  </a:lnTo>
                  <a:lnTo>
                    <a:pt x="795337" y="85725"/>
                  </a:lnTo>
                  <a:lnTo>
                    <a:pt x="904875" y="581025"/>
                  </a:lnTo>
                </a:path>
              </a:pathLst>
            </a:custGeom>
            <a:gradFill>
              <a:gsLst>
                <a:gs pos="0">
                  <a:srgbClr val="FF6699"/>
                </a:gs>
                <a:gs pos="50000">
                  <a:srgbClr val="FFCCFF"/>
                </a:gs>
                <a:gs pos="100000">
                  <a:srgbClr val="FFCC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8" name="フリーフォーム 17"/>
            <p:cNvSpPr/>
            <p:nvPr/>
          </p:nvSpPr>
          <p:spPr>
            <a:xfrm>
              <a:off x="3311247" y="1556792"/>
              <a:ext cx="1336013" cy="2025270"/>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688" h="919162">
                  <a:moveTo>
                    <a:pt x="180975" y="909637"/>
                  </a:moveTo>
                  <a:lnTo>
                    <a:pt x="100013" y="719137"/>
                  </a:lnTo>
                  <a:lnTo>
                    <a:pt x="76200" y="461962"/>
                  </a:lnTo>
                  <a:lnTo>
                    <a:pt x="76200" y="400050"/>
                  </a:lnTo>
                  <a:lnTo>
                    <a:pt x="0" y="200025"/>
                  </a:lnTo>
                  <a:lnTo>
                    <a:pt x="38100" y="61912"/>
                  </a:lnTo>
                  <a:lnTo>
                    <a:pt x="166688" y="9525"/>
                  </a:lnTo>
                  <a:lnTo>
                    <a:pt x="285750" y="61912"/>
                  </a:lnTo>
                  <a:lnTo>
                    <a:pt x="381000" y="0"/>
                  </a:lnTo>
                  <a:lnTo>
                    <a:pt x="519113" y="47625"/>
                  </a:lnTo>
                  <a:lnTo>
                    <a:pt x="547688" y="176212"/>
                  </a:lnTo>
                  <a:lnTo>
                    <a:pt x="466725" y="371475"/>
                  </a:lnTo>
                  <a:lnTo>
                    <a:pt x="447675" y="700087"/>
                  </a:lnTo>
                  <a:lnTo>
                    <a:pt x="376238" y="919162"/>
                  </a:lnTo>
                  <a:lnTo>
                    <a:pt x="352425" y="847725"/>
                  </a:lnTo>
                  <a:lnTo>
                    <a:pt x="328613" y="619125"/>
                  </a:lnTo>
                  <a:lnTo>
                    <a:pt x="266700" y="500062"/>
                  </a:lnTo>
                  <a:lnTo>
                    <a:pt x="223838" y="652462"/>
                  </a:lnTo>
                  <a:lnTo>
                    <a:pt x="180975" y="9096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9" name="フリーフォーム 18"/>
            <p:cNvSpPr/>
            <p:nvPr/>
          </p:nvSpPr>
          <p:spPr>
            <a:xfrm>
              <a:off x="3206690" y="2543194"/>
              <a:ext cx="1661300" cy="1101830"/>
            </a:xfrm>
            <a:custGeom>
              <a:avLst/>
              <a:gdLst>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609600 w 681037"/>
                <a:gd name="connsiteY18" fmla="*/ 61912 h 500062"/>
                <a:gd name="connsiteX19" fmla="*/ 681037 w 681037"/>
                <a:gd name="connsiteY19" fmla="*/ 490537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037" h="500062">
                  <a:moveTo>
                    <a:pt x="0" y="481012"/>
                  </a:moveTo>
                  <a:lnTo>
                    <a:pt x="9525" y="300037"/>
                  </a:lnTo>
                  <a:lnTo>
                    <a:pt x="28575" y="95250"/>
                  </a:lnTo>
                  <a:lnTo>
                    <a:pt x="57150" y="38100"/>
                  </a:lnTo>
                  <a:lnTo>
                    <a:pt x="85725" y="100012"/>
                  </a:lnTo>
                  <a:lnTo>
                    <a:pt x="114300" y="247650"/>
                  </a:lnTo>
                  <a:lnTo>
                    <a:pt x="114300" y="352425"/>
                  </a:lnTo>
                  <a:lnTo>
                    <a:pt x="180975" y="466725"/>
                  </a:lnTo>
                  <a:lnTo>
                    <a:pt x="252412" y="490537"/>
                  </a:lnTo>
                  <a:lnTo>
                    <a:pt x="285750" y="357187"/>
                  </a:lnTo>
                  <a:lnTo>
                    <a:pt x="319087" y="147637"/>
                  </a:lnTo>
                  <a:lnTo>
                    <a:pt x="352425" y="276225"/>
                  </a:lnTo>
                  <a:lnTo>
                    <a:pt x="347662" y="395287"/>
                  </a:lnTo>
                  <a:lnTo>
                    <a:pt x="400050" y="500062"/>
                  </a:lnTo>
                  <a:lnTo>
                    <a:pt x="433387" y="500062"/>
                  </a:lnTo>
                  <a:lnTo>
                    <a:pt x="528637" y="271462"/>
                  </a:lnTo>
                  <a:lnTo>
                    <a:pt x="538162" y="33337"/>
                  </a:lnTo>
                  <a:lnTo>
                    <a:pt x="561975" y="0"/>
                  </a:lnTo>
                  <a:lnTo>
                    <a:pt x="609600" y="61912"/>
                  </a:lnTo>
                  <a:lnTo>
                    <a:pt x="681037" y="490537"/>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1" name="円/楕円 10"/>
            <p:cNvSpPr/>
            <p:nvPr/>
          </p:nvSpPr>
          <p:spPr>
            <a:xfrm rot="1020000" flipH="1">
              <a:off x="4543879" y="1978267"/>
              <a:ext cx="87817" cy="317323"/>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2" name="円/楕円 36"/>
            <p:cNvSpPr/>
            <p:nvPr/>
          </p:nvSpPr>
          <p:spPr>
            <a:xfrm rot="20580000">
              <a:off x="3311786" y="2049031"/>
              <a:ext cx="87817" cy="317323"/>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3" name="グループ化 22"/>
          <p:cNvGrpSpPr/>
          <p:nvPr/>
        </p:nvGrpSpPr>
        <p:grpSpPr>
          <a:xfrm>
            <a:off x="6660231" y="5229981"/>
            <a:ext cx="1881533" cy="1583393"/>
            <a:chOff x="7691438" y="1946971"/>
            <a:chExt cx="976312" cy="943867"/>
          </a:xfrm>
        </p:grpSpPr>
        <p:sp>
          <p:nvSpPr>
            <p:cNvPr id="24" name="フリーフォーム 23"/>
            <p:cNvSpPr/>
            <p:nvPr/>
          </p:nvSpPr>
          <p:spPr>
            <a:xfrm>
              <a:off x="7691438" y="2414588"/>
              <a:ext cx="976312" cy="476250"/>
            </a:xfrm>
            <a:custGeom>
              <a:avLst/>
              <a:gdLst>
                <a:gd name="connsiteX0" fmla="*/ 0 w 976312"/>
                <a:gd name="connsiteY0" fmla="*/ 476250 h 476250"/>
                <a:gd name="connsiteX1" fmla="*/ 0 w 976312"/>
                <a:gd name="connsiteY1" fmla="*/ 476250 h 476250"/>
                <a:gd name="connsiteX2" fmla="*/ 61912 w 976312"/>
                <a:gd name="connsiteY2" fmla="*/ 166687 h 476250"/>
                <a:gd name="connsiteX3" fmla="*/ 119062 w 976312"/>
                <a:gd name="connsiteY3" fmla="*/ 52387 h 476250"/>
                <a:gd name="connsiteX4" fmla="*/ 185737 w 976312"/>
                <a:gd name="connsiteY4" fmla="*/ 14287 h 476250"/>
                <a:gd name="connsiteX5" fmla="*/ 242887 w 976312"/>
                <a:gd name="connsiteY5" fmla="*/ 200025 h 476250"/>
                <a:gd name="connsiteX6" fmla="*/ 300037 w 976312"/>
                <a:gd name="connsiteY6" fmla="*/ 295275 h 476250"/>
                <a:gd name="connsiteX7" fmla="*/ 361950 w 976312"/>
                <a:gd name="connsiteY7" fmla="*/ 304800 h 476250"/>
                <a:gd name="connsiteX8" fmla="*/ 409575 w 976312"/>
                <a:gd name="connsiteY8" fmla="*/ 261937 h 476250"/>
                <a:gd name="connsiteX9" fmla="*/ 581025 w 976312"/>
                <a:gd name="connsiteY9" fmla="*/ 266700 h 476250"/>
                <a:gd name="connsiteX10" fmla="*/ 638175 w 976312"/>
                <a:gd name="connsiteY10" fmla="*/ 271462 h 476250"/>
                <a:gd name="connsiteX11" fmla="*/ 676275 w 976312"/>
                <a:gd name="connsiteY11" fmla="*/ 242887 h 476250"/>
                <a:gd name="connsiteX12" fmla="*/ 757237 w 976312"/>
                <a:gd name="connsiteY12" fmla="*/ 66675 h 476250"/>
                <a:gd name="connsiteX13" fmla="*/ 809625 w 976312"/>
                <a:gd name="connsiteY13" fmla="*/ 0 h 476250"/>
                <a:gd name="connsiteX14" fmla="*/ 881062 w 976312"/>
                <a:gd name="connsiteY14" fmla="*/ 57150 h 476250"/>
                <a:gd name="connsiteX15" fmla="*/ 890587 w 976312"/>
                <a:gd name="connsiteY15" fmla="*/ 109537 h 476250"/>
                <a:gd name="connsiteX16" fmla="*/ 976312 w 976312"/>
                <a:gd name="connsiteY16" fmla="*/ 4572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312" h="476250">
                  <a:moveTo>
                    <a:pt x="0" y="476250"/>
                  </a:moveTo>
                  <a:lnTo>
                    <a:pt x="0" y="476250"/>
                  </a:lnTo>
                  <a:lnTo>
                    <a:pt x="61912" y="166687"/>
                  </a:lnTo>
                  <a:lnTo>
                    <a:pt x="119062" y="52387"/>
                  </a:lnTo>
                  <a:lnTo>
                    <a:pt x="185737" y="14287"/>
                  </a:lnTo>
                  <a:lnTo>
                    <a:pt x="242887" y="200025"/>
                  </a:lnTo>
                  <a:lnTo>
                    <a:pt x="300037" y="295275"/>
                  </a:lnTo>
                  <a:lnTo>
                    <a:pt x="361950" y="304800"/>
                  </a:lnTo>
                  <a:lnTo>
                    <a:pt x="409575" y="261937"/>
                  </a:lnTo>
                  <a:lnTo>
                    <a:pt x="581025" y="266700"/>
                  </a:lnTo>
                  <a:lnTo>
                    <a:pt x="638175" y="271462"/>
                  </a:lnTo>
                  <a:lnTo>
                    <a:pt x="676275" y="242887"/>
                  </a:lnTo>
                  <a:lnTo>
                    <a:pt x="757237" y="66675"/>
                  </a:lnTo>
                  <a:lnTo>
                    <a:pt x="809625" y="0"/>
                  </a:lnTo>
                  <a:lnTo>
                    <a:pt x="881062" y="57150"/>
                  </a:lnTo>
                  <a:cubicBezTo>
                    <a:pt x="886217" y="103540"/>
                    <a:pt x="879397" y="87154"/>
                    <a:pt x="890587" y="109537"/>
                  </a:cubicBezTo>
                  <a:lnTo>
                    <a:pt x="976312" y="457200"/>
                  </a:lnTo>
                </a:path>
              </a:pathLst>
            </a:custGeom>
            <a:gradFill>
              <a:gsLst>
                <a:gs pos="0">
                  <a:srgbClr val="C00000"/>
                </a:gs>
                <a:gs pos="50000">
                  <a:srgbClr val="FF0066"/>
                </a:gs>
                <a:gs pos="100000">
                  <a:srgbClr val="FFCCFF"/>
                </a:gs>
              </a:gsLst>
              <a:lin ang="5400000" scaled="0"/>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5" name="フリーフォーム 24"/>
            <p:cNvSpPr/>
            <p:nvPr/>
          </p:nvSpPr>
          <p:spPr>
            <a:xfrm rot="322135">
              <a:off x="7926169" y="1946971"/>
              <a:ext cx="547688" cy="919162"/>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688" h="919162">
                  <a:moveTo>
                    <a:pt x="180975" y="909637"/>
                  </a:moveTo>
                  <a:lnTo>
                    <a:pt x="100013" y="719137"/>
                  </a:lnTo>
                  <a:lnTo>
                    <a:pt x="76200" y="461962"/>
                  </a:lnTo>
                  <a:lnTo>
                    <a:pt x="76200" y="400050"/>
                  </a:lnTo>
                  <a:lnTo>
                    <a:pt x="0" y="200025"/>
                  </a:lnTo>
                  <a:lnTo>
                    <a:pt x="38100" y="61912"/>
                  </a:lnTo>
                  <a:lnTo>
                    <a:pt x="166688" y="9525"/>
                  </a:lnTo>
                  <a:lnTo>
                    <a:pt x="285750" y="61912"/>
                  </a:lnTo>
                  <a:lnTo>
                    <a:pt x="381000" y="0"/>
                  </a:lnTo>
                  <a:lnTo>
                    <a:pt x="519113" y="47625"/>
                  </a:lnTo>
                  <a:lnTo>
                    <a:pt x="547688" y="176212"/>
                  </a:lnTo>
                  <a:lnTo>
                    <a:pt x="466725" y="371475"/>
                  </a:lnTo>
                  <a:lnTo>
                    <a:pt x="447675" y="700087"/>
                  </a:lnTo>
                  <a:lnTo>
                    <a:pt x="376238" y="919162"/>
                  </a:lnTo>
                  <a:lnTo>
                    <a:pt x="352425" y="847725"/>
                  </a:lnTo>
                  <a:lnTo>
                    <a:pt x="328613" y="619125"/>
                  </a:lnTo>
                  <a:lnTo>
                    <a:pt x="266700" y="500062"/>
                  </a:lnTo>
                  <a:lnTo>
                    <a:pt x="223838" y="652462"/>
                  </a:lnTo>
                  <a:lnTo>
                    <a:pt x="180975" y="9096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6" name="フリーフォーム 25"/>
            <p:cNvSpPr/>
            <p:nvPr/>
          </p:nvSpPr>
          <p:spPr>
            <a:xfrm rot="95508">
              <a:off x="8002873" y="2282648"/>
              <a:ext cx="400050" cy="254938"/>
            </a:xfrm>
            <a:custGeom>
              <a:avLst/>
              <a:gdLst>
                <a:gd name="connsiteX0" fmla="*/ 0 w 400050"/>
                <a:gd name="connsiteY0" fmla="*/ 28575 h 128587"/>
                <a:gd name="connsiteX1" fmla="*/ 128587 w 400050"/>
                <a:gd name="connsiteY1" fmla="*/ 33337 h 128587"/>
                <a:gd name="connsiteX2" fmla="*/ 214312 w 400050"/>
                <a:gd name="connsiteY2" fmla="*/ 28575 h 128587"/>
                <a:gd name="connsiteX3" fmla="*/ 300037 w 400050"/>
                <a:gd name="connsiteY3" fmla="*/ 14287 h 128587"/>
                <a:gd name="connsiteX4" fmla="*/ 400050 w 400050"/>
                <a:gd name="connsiteY4" fmla="*/ 0 h 128587"/>
                <a:gd name="connsiteX5" fmla="*/ 366712 w 400050"/>
                <a:gd name="connsiteY5" fmla="*/ 123825 h 128587"/>
                <a:gd name="connsiteX6" fmla="*/ 314325 w 400050"/>
                <a:gd name="connsiteY6" fmla="*/ 119062 h 128587"/>
                <a:gd name="connsiteX7" fmla="*/ 180975 w 400050"/>
                <a:gd name="connsiteY7" fmla="*/ 114300 h 128587"/>
                <a:gd name="connsiteX8" fmla="*/ 100012 w 400050"/>
                <a:gd name="connsiteY8" fmla="*/ 119062 h 128587"/>
                <a:gd name="connsiteX9" fmla="*/ 9525 w 400050"/>
                <a:gd name="connsiteY9" fmla="*/ 128587 h 128587"/>
                <a:gd name="connsiteX10" fmla="*/ 0 w 400050"/>
                <a:gd name="connsiteY10" fmla="*/ 28575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128587">
                  <a:moveTo>
                    <a:pt x="0" y="28575"/>
                  </a:moveTo>
                  <a:lnTo>
                    <a:pt x="128587" y="33337"/>
                  </a:lnTo>
                  <a:lnTo>
                    <a:pt x="214312" y="28575"/>
                  </a:lnTo>
                  <a:lnTo>
                    <a:pt x="300037" y="14287"/>
                  </a:lnTo>
                  <a:lnTo>
                    <a:pt x="400050" y="0"/>
                  </a:lnTo>
                  <a:lnTo>
                    <a:pt x="366712" y="123825"/>
                  </a:lnTo>
                  <a:lnTo>
                    <a:pt x="314325" y="119062"/>
                  </a:lnTo>
                  <a:lnTo>
                    <a:pt x="180975" y="114300"/>
                  </a:lnTo>
                  <a:lnTo>
                    <a:pt x="100012" y="119062"/>
                  </a:lnTo>
                  <a:lnTo>
                    <a:pt x="9525" y="128587"/>
                  </a:lnTo>
                  <a:lnTo>
                    <a:pt x="0" y="28575"/>
                  </a:lnTo>
                  <a:close/>
                </a:path>
              </a:pathLst>
            </a:custGeom>
            <a:solidFill>
              <a:schemeClr val="bg2">
                <a:lumMod val="75000"/>
              </a:schemeClr>
            </a:solidFill>
            <a:ln>
              <a:noFill/>
            </a:ln>
            <a:effectLst>
              <a:glow rad="63500">
                <a:schemeClr val="bg2">
                  <a:lumMod val="2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7" name="フリーフォーム 26"/>
            <p:cNvSpPr/>
            <p:nvPr/>
          </p:nvSpPr>
          <p:spPr>
            <a:xfrm>
              <a:off x="7813094" y="2648434"/>
              <a:ext cx="704850" cy="238657"/>
            </a:xfrm>
            <a:custGeom>
              <a:avLst/>
              <a:gdLst>
                <a:gd name="connsiteX0" fmla="*/ 0 w 704850"/>
                <a:gd name="connsiteY0" fmla="*/ 423863 h 438150"/>
                <a:gd name="connsiteX1" fmla="*/ 28575 w 704850"/>
                <a:gd name="connsiteY1" fmla="*/ 76200 h 438150"/>
                <a:gd name="connsiteX2" fmla="*/ 47625 w 704850"/>
                <a:gd name="connsiteY2" fmla="*/ 33338 h 438150"/>
                <a:gd name="connsiteX3" fmla="*/ 119063 w 704850"/>
                <a:gd name="connsiteY3" fmla="*/ 114300 h 438150"/>
                <a:gd name="connsiteX4" fmla="*/ 128588 w 704850"/>
                <a:gd name="connsiteY4" fmla="*/ 219075 h 438150"/>
                <a:gd name="connsiteX5" fmla="*/ 161925 w 704850"/>
                <a:gd name="connsiteY5" fmla="*/ 328613 h 438150"/>
                <a:gd name="connsiteX6" fmla="*/ 219075 w 704850"/>
                <a:gd name="connsiteY6" fmla="*/ 404813 h 438150"/>
                <a:gd name="connsiteX7" fmla="*/ 266700 w 704850"/>
                <a:gd name="connsiteY7" fmla="*/ 428625 h 438150"/>
                <a:gd name="connsiteX8" fmla="*/ 319088 w 704850"/>
                <a:gd name="connsiteY8" fmla="*/ 300038 h 438150"/>
                <a:gd name="connsiteX9" fmla="*/ 333375 w 704850"/>
                <a:gd name="connsiteY9" fmla="*/ 123825 h 438150"/>
                <a:gd name="connsiteX10" fmla="*/ 366713 w 704850"/>
                <a:gd name="connsiteY10" fmla="*/ 233363 h 438150"/>
                <a:gd name="connsiteX11" fmla="*/ 376238 w 704850"/>
                <a:gd name="connsiteY11" fmla="*/ 347663 h 438150"/>
                <a:gd name="connsiteX12" fmla="*/ 428625 w 704850"/>
                <a:gd name="connsiteY12" fmla="*/ 438150 h 438150"/>
                <a:gd name="connsiteX13" fmla="*/ 461963 w 704850"/>
                <a:gd name="connsiteY13" fmla="*/ 433388 h 438150"/>
                <a:gd name="connsiteX14" fmla="*/ 552450 w 704850"/>
                <a:gd name="connsiteY14" fmla="*/ 242888 h 438150"/>
                <a:gd name="connsiteX15" fmla="*/ 552450 w 704850"/>
                <a:gd name="connsiteY15" fmla="*/ 90488 h 438150"/>
                <a:gd name="connsiteX16" fmla="*/ 609600 w 704850"/>
                <a:gd name="connsiteY16" fmla="*/ 0 h 438150"/>
                <a:gd name="connsiteX17" fmla="*/ 704850 w 704850"/>
                <a:gd name="connsiteY17" fmla="*/ 40957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4850" h="438150">
                  <a:moveTo>
                    <a:pt x="0" y="423863"/>
                  </a:moveTo>
                  <a:lnTo>
                    <a:pt x="28575" y="76200"/>
                  </a:lnTo>
                  <a:lnTo>
                    <a:pt x="47625" y="33338"/>
                  </a:lnTo>
                  <a:lnTo>
                    <a:pt x="119063" y="114300"/>
                  </a:lnTo>
                  <a:lnTo>
                    <a:pt x="128588" y="219075"/>
                  </a:lnTo>
                  <a:lnTo>
                    <a:pt x="161925" y="328613"/>
                  </a:lnTo>
                  <a:lnTo>
                    <a:pt x="219075" y="404813"/>
                  </a:lnTo>
                  <a:lnTo>
                    <a:pt x="266700" y="428625"/>
                  </a:lnTo>
                  <a:lnTo>
                    <a:pt x="319088" y="300038"/>
                  </a:lnTo>
                  <a:lnTo>
                    <a:pt x="333375" y="123825"/>
                  </a:lnTo>
                  <a:lnTo>
                    <a:pt x="366713" y="233363"/>
                  </a:lnTo>
                  <a:lnTo>
                    <a:pt x="376238" y="347663"/>
                  </a:lnTo>
                  <a:lnTo>
                    <a:pt x="428625" y="438150"/>
                  </a:lnTo>
                  <a:lnTo>
                    <a:pt x="461963" y="433388"/>
                  </a:lnTo>
                  <a:lnTo>
                    <a:pt x="552450" y="242888"/>
                  </a:lnTo>
                  <a:lnTo>
                    <a:pt x="552450" y="90488"/>
                  </a:lnTo>
                  <a:lnTo>
                    <a:pt x="609600" y="0"/>
                  </a:lnTo>
                  <a:lnTo>
                    <a:pt x="704850" y="409575"/>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 name="右矢印 3"/>
          <p:cNvSpPr/>
          <p:nvPr/>
        </p:nvSpPr>
        <p:spPr>
          <a:xfrm>
            <a:off x="2527652" y="4381783"/>
            <a:ext cx="504056" cy="1159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5684246" y="4381783"/>
            <a:ext cx="504056" cy="1159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91816" y="2729277"/>
            <a:ext cx="1261884"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歯肉炎</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6942931" y="2729277"/>
            <a:ext cx="1261884"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歯周炎</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7587299" y="3248318"/>
            <a:ext cx="1210588" cy="215444"/>
          </a:xfrm>
          <a:prstGeom prst="rect">
            <a:avLst/>
          </a:prstGeom>
          <a:noFill/>
        </p:spPr>
        <p:txBody>
          <a:bodyPr wrap="none"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日本臨床歯周病学会㏋</a:t>
            </a:r>
            <a:endParaRPr kumimoji="1" lang="ja-JP" altLang="en-US" sz="800" dirty="0">
              <a:latin typeface="HG丸ｺﾞｼｯｸM-PRO" panose="020F0600000000000000" pitchFamily="50" charset="-128"/>
              <a:ea typeface="HG丸ｺﾞｼｯｸM-PRO" panose="020F0600000000000000" pitchFamily="50" charset="-128"/>
            </a:endParaRPr>
          </a:p>
        </p:txBody>
      </p:sp>
      <p:pic>
        <p:nvPicPr>
          <p:cNvPr id="30" name="図 29"/>
          <p:cNvPicPr>
            <a:picLocks noChangeAspect="1"/>
          </p:cNvPicPr>
          <p:nvPr/>
        </p:nvPicPr>
        <p:blipFill rotWithShape="1">
          <a:blip r:embed="rId6">
            <a:extLst>
              <a:ext uri="{28A0092B-C50C-407E-A947-70E740481C1C}">
                <a14:useLocalDpi xmlns:a14="http://schemas.microsoft.com/office/drawing/2010/main" val="0"/>
              </a:ext>
            </a:extLst>
          </a:blip>
          <a:srcRect l="28626" t="20877" r="21971" b="11236"/>
          <a:stretch/>
        </p:blipFill>
        <p:spPr>
          <a:xfrm>
            <a:off x="177385" y="3232239"/>
            <a:ext cx="2279243" cy="2088000"/>
          </a:xfrm>
          <a:prstGeom prst="rect">
            <a:avLst/>
          </a:prstGeom>
        </p:spPr>
      </p:pic>
      <p:sp>
        <p:nvSpPr>
          <p:cNvPr id="32" name="テキスト ボックス 31"/>
          <p:cNvSpPr txBox="1"/>
          <p:nvPr/>
        </p:nvSpPr>
        <p:spPr>
          <a:xfrm>
            <a:off x="4581977" y="3244507"/>
            <a:ext cx="1107996" cy="215444"/>
          </a:xfrm>
          <a:prstGeom prst="rect">
            <a:avLst/>
          </a:prstGeom>
          <a:noFill/>
        </p:spPr>
        <p:txBody>
          <a:bodyPr wrap="none"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日本学校歯科医会㏋</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1224493" y="3245706"/>
            <a:ext cx="1210588" cy="215444"/>
          </a:xfrm>
          <a:prstGeom prst="rect">
            <a:avLst/>
          </a:prstGeom>
          <a:noFill/>
        </p:spPr>
        <p:txBody>
          <a:bodyPr wrap="none"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日本臨床歯周病学会㏋</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106" name="テキスト ボックス 105"/>
          <p:cNvSpPr txBox="1"/>
          <p:nvPr/>
        </p:nvSpPr>
        <p:spPr>
          <a:xfrm>
            <a:off x="670539" y="2729277"/>
            <a:ext cx="902811"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健康</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6058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18" y="1011994"/>
            <a:ext cx="1538769" cy="1768700"/>
          </a:xfrm>
          <a:prstGeom prst="rect">
            <a:avLst/>
          </a:prstGeom>
        </p:spPr>
      </p:pic>
      <p:graphicFrame>
        <p:nvGraphicFramePr>
          <p:cNvPr id="16" name="グラフ 15"/>
          <p:cNvGraphicFramePr>
            <a:graphicFrameLocks/>
          </p:cNvGraphicFramePr>
          <p:nvPr>
            <p:extLst>
              <p:ext uri="{D42A27DB-BD31-4B8C-83A1-F6EECF244321}">
                <p14:modId xmlns:p14="http://schemas.microsoft.com/office/powerpoint/2010/main" val="253175921"/>
              </p:ext>
            </p:extLst>
          </p:nvPr>
        </p:nvGraphicFramePr>
        <p:xfrm>
          <a:off x="467544" y="2689757"/>
          <a:ext cx="7848872" cy="3763580"/>
        </p:xfrm>
        <a:graphic>
          <a:graphicData uri="http://schemas.openxmlformats.org/drawingml/2006/chart">
            <c:chart xmlns:c="http://schemas.openxmlformats.org/drawingml/2006/chart" xmlns:r="http://schemas.openxmlformats.org/officeDocument/2006/relationships" r:id="rId4"/>
          </a:graphicData>
        </a:graphic>
      </p:graphicFrame>
      <p:sp>
        <p:nvSpPr>
          <p:cNvPr id="6" name="四角形吹き出し 5"/>
          <p:cNvSpPr/>
          <p:nvPr/>
        </p:nvSpPr>
        <p:spPr>
          <a:xfrm>
            <a:off x="2788963" y="1009470"/>
            <a:ext cx="5876200" cy="1464294"/>
          </a:xfrm>
          <a:prstGeom prst="wedgeRectCallout">
            <a:avLst>
              <a:gd name="adj1" fmla="val -66814"/>
              <a:gd name="adj2" fmla="val -52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0" y="0"/>
            <a:ext cx="9144000" cy="87736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57555" y="194485"/>
            <a:ext cx="9482083"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仙台市では、歯周病の人ってどのくらいいるの？</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2" name="テキスト ボックス 1"/>
          <p:cNvSpPr txBox="1"/>
          <p:nvPr/>
        </p:nvSpPr>
        <p:spPr>
          <a:xfrm>
            <a:off x="4151571" y="6597352"/>
            <a:ext cx="5028941" cy="276999"/>
          </a:xfrm>
          <a:prstGeom prst="rect">
            <a:avLst/>
          </a:prstGeom>
          <a:noFill/>
        </p:spPr>
        <p:txBody>
          <a:bodyPr wrap="non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４ｍｍ以上のポケットを有する人の割合　　平成</a:t>
            </a:r>
            <a:r>
              <a:rPr lang="en-US" altLang="ja-JP" sz="1200" dirty="0">
                <a:latin typeface="HG丸ｺﾞｼｯｸM-PRO" panose="020F0600000000000000" pitchFamily="50" charset="-128"/>
                <a:ea typeface="HG丸ｺﾞｼｯｸM-PRO" panose="020F0600000000000000" pitchFamily="50" charset="-128"/>
              </a:rPr>
              <a:t>30</a:t>
            </a:r>
            <a:r>
              <a:rPr kumimoji="1" lang="ja-JP" altLang="en-US" sz="1200" dirty="0" smtClean="0">
                <a:latin typeface="HG丸ｺﾞｼｯｸM-PRO" panose="020F0600000000000000" pitchFamily="50" charset="-128"/>
                <a:ea typeface="HG丸ｺﾞｼｯｸM-PRO" panose="020F0600000000000000" pitchFamily="50" charset="-128"/>
              </a:rPr>
              <a:t>年度仙台市データ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2788962" y="1140622"/>
            <a:ext cx="5876201" cy="1200329"/>
          </a:xfrm>
          <a:prstGeom prst="rect">
            <a:avLst/>
          </a:prstGeom>
          <a:noFill/>
        </p:spPr>
        <p:txBody>
          <a:bodyPr wrap="square" rtlCol="0">
            <a:spAutoFit/>
          </a:bodyPr>
          <a:lstStyle/>
          <a:p>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えっ、２０歳で３人に１人以上も～。</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小中学生から歯</a:t>
            </a:r>
            <a:r>
              <a:rPr lang="ja-JP" altLang="en-US" sz="2400" dirty="0">
                <a:solidFill>
                  <a:srgbClr val="FF0000"/>
                </a:solidFill>
                <a:latin typeface="HG丸ｺﾞｼｯｸM-PRO" panose="020F0600000000000000" pitchFamily="50" charset="-128"/>
                <a:ea typeface="HG丸ｺﾞｼｯｸM-PRO" panose="020F0600000000000000" pitchFamily="50" charset="-128"/>
              </a:rPr>
              <a:t>肉</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の病気に</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気をつけよう！</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2627784" y="2977788"/>
            <a:ext cx="1744388" cy="523220"/>
          </a:xfrm>
          <a:prstGeom prst="rect">
            <a:avLst/>
          </a:prstGeom>
          <a:noFill/>
        </p:spPr>
        <p:txBody>
          <a:bodyPr wrap="none" rtlCol="0">
            <a:spAutoFit/>
          </a:bodyPr>
          <a:lstStyle/>
          <a:p>
            <a:r>
              <a:rPr lang="ja-JP" altLang="en-US" sz="2800" dirty="0">
                <a:solidFill>
                  <a:schemeClr val="accent6"/>
                </a:solidFill>
                <a:latin typeface="HGP創英角ﾎﾟｯﾌﾟ体" panose="040B0A00000000000000" pitchFamily="50" charset="-128"/>
                <a:ea typeface="HGP創英角ﾎﾟｯﾌﾟ体" panose="040B0A00000000000000" pitchFamily="50" charset="-128"/>
              </a:rPr>
              <a:t>２</a:t>
            </a:r>
            <a:r>
              <a:rPr lang="ja-JP" altLang="en-US" sz="2800" dirty="0" smtClean="0">
                <a:solidFill>
                  <a:schemeClr val="accent6"/>
                </a:solidFill>
                <a:latin typeface="HGP創英角ﾎﾟｯﾌﾟ体" panose="040B0A00000000000000" pitchFamily="50" charset="-128"/>
                <a:ea typeface="HGP創英角ﾎﾟｯﾌﾟ体" panose="040B0A00000000000000" pitchFamily="50" charset="-128"/>
              </a:rPr>
              <a:t>人に</a:t>
            </a:r>
            <a:r>
              <a:rPr lang="en-US" altLang="ja-JP" sz="2800" dirty="0">
                <a:solidFill>
                  <a:schemeClr val="accent6"/>
                </a:solidFill>
                <a:latin typeface="HGP創英角ﾎﾟｯﾌﾟ体" panose="040B0A00000000000000" pitchFamily="50" charset="-128"/>
                <a:ea typeface="HGP創英角ﾎﾟｯﾌﾟ体" panose="040B0A00000000000000" pitchFamily="50" charset="-128"/>
              </a:rPr>
              <a:t>1</a:t>
            </a:r>
            <a:r>
              <a:rPr lang="ja-JP" altLang="en-US" sz="2800" dirty="0" smtClean="0">
                <a:solidFill>
                  <a:schemeClr val="accent6"/>
                </a:solidFill>
                <a:latin typeface="HGP創英角ﾎﾟｯﾌﾟ体" panose="040B0A00000000000000" pitchFamily="50" charset="-128"/>
                <a:ea typeface="HGP創英角ﾎﾟｯﾌﾟ体" panose="040B0A00000000000000" pitchFamily="50" charset="-128"/>
              </a:rPr>
              <a:t>人</a:t>
            </a:r>
            <a:endParaRPr kumimoji="1" lang="ja-JP" altLang="en-US" sz="2800" dirty="0">
              <a:solidFill>
                <a:schemeClr val="accent6"/>
              </a:solidFill>
              <a:latin typeface="HGP創英角ﾎﾟｯﾌﾟ体" panose="040B0A00000000000000" pitchFamily="50" charset="-128"/>
              <a:ea typeface="HGP創英角ﾎﾟｯﾌﾟ体" panose="040B0A00000000000000" pitchFamily="50" charset="-128"/>
            </a:endParaRPr>
          </a:p>
        </p:txBody>
      </p:sp>
      <p:cxnSp>
        <p:nvCxnSpPr>
          <p:cNvPr id="50" name="直線矢印コネクタ 49"/>
          <p:cNvCxnSpPr/>
          <p:nvPr/>
        </p:nvCxnSpPr>
        <p:spPr>
          <a:xfrm>
            <a:off x="3347864" y="3429000"/>
            <a:ext cx="0" cy="2880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2915816" y="5949280"/>
            <a:ext cx="874070" cy="64807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1547664" y="5949280"/>
            <a:ext cx="86409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descr="男の子の表情のイラスト「焦った顔」">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292" y="1009470"/>
            <a:ext cx="1595468" cy="1785972"/>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1195346" y="3645024"/>
            <a:ext cx="1792478" cy="523220"/>
          </a:xfrm>
          <a:prstGeom prst="rect">
            <a:avLst/>
          </a:prstGeom>
          <a:noFill/>
        </p:spPr>
        <p:txBody>
          <a:bodyPr wrap="none" rtlCol="0">
            <a:spAutoFit/>
          </a:bodyPr>
          <a:lstStyle/>
          <a:p>
            <a:r>
              <a:rPr kumimoji="1"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３人に１人</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cxnSp>
        <p:nvCxnSpPr>
          <p:cNvPr id="26" name="直線矢印コネクタ 25"/>
          <p:cNvCxnSpPr/>
          <p:nvPr/>
        </p:nvCxnSpPr>
        <p:spPr>
          <a:xfrm>
            <a:off x="1987434" y="4077104"/>
            <a:ext cx="0" cy="28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51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animEffect transition="in" filter="fade">
                                      <p:cBhvr>
                                        <p:cTn id="9" dur="500"/>
                                        <p:tgtEl>
                                          <p:spTgt spid="102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8433" y="1727889"/>
            <a:ext cx="3132000" cy="2416373"/>
          </a:xfrm>
          <a:prstGeom prst="roundRect">
            <a:avLst/>
          </a:prstGeom>
          <a:solidFill>
            <a:srgbClr val="FFC000">
              <a:alpha val="50196"/>
            </a:srgbClr>
          </a:soli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422" y="1951476"/>
            <a:ext cx="1281475" cy="1771624"/>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345" y="1895669"/>
            <a:ext cx="1406183" cy="1797860"/>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1333" y="1843544"/>
            <a:ext cx="1062989" cy="1780125"/>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7846" y="2009400"/>
            <a:ext cx="1227667" cy="1632857"/>
          </a:xfrm>
          <a:prstGeom prst="rect">
            <a:avLst/>
          </a:prstGeom>
        </p:spPr>
      </p:pic>
      <p:sp>
        <p:nvSpPr>
          <p:cNvPr id="27" name="正方形/長方形 26"/>
          <p:cNvSpPr/>
          <p:nvPr/>
        </p:nvSpPr>
        <p:spPr>
          <a:xfrm>
            <a:off x="0" y="0"/>
            <a:ext cx="9144000" cy="87736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80528" y="194485"/>
            <a:ext cx="9603911" cy="584775"/>
          </a:xfrm>
          <a:prstGeom prst="rect">
            <a:avLst/>
          </a:prstGeom>
          <a:noFill/>
        </p:spPr>
        <p:txBody>
          <a:bodyPr wrap="none" rtlCol="0">
            <a:spAutoFit/>
          </a:bodyPr>
          <a:lstStyle/>
          <a:p>
            <a:pPr marL="266700"/>
            <a:r>
              <a:rPr lang="en-US" altLang="ja-JP" sz="3200" dirty="0" smtClean="0">
                <a:latin typeface="HGS創英角ﾎﾟｯﾌﾟ体" panose="040B0A00000000000000" pitchFamily="50" charset="-128"/>
                <a:ea typeface="HGS創英角ﾎﾟｯﾌﾟ体" panose="040B0A00000000000000" pitchFamily="50" charset="-128"/>
              </a:rPr>
              <a:t>20</a:t>
            </a:r>
            <a:r>
              <a:rPr lang="ja-JP" altLang="en-US" sz="3200" dirty="0" smtClean="0">
                <a:latin typeface="HGS創英角ﾎﾟｯﾌﾟ体" panose="040B0A00000000000000" pitchFamily="50" charset="-128"/>
                <a:ea typeface="HGS創英角ﾎﾟｯﾌﾟ体" panose="040B0A00000000000000" pitchFamily="50" charset="-128"/>
              </a:rPr>
              <a:t>さいでは、歯周病の人ってどのくらいいるの？</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2963495" y="1064678"/>
            <a:ext cx="3182651"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仙台市の</a:t>
            </a:r>
            <a:r>
              <a:rPr kumimoji="1" lang="en-US" altLang="ja-JP" sz="2800" dirty="0" smtClean="0">
                <a:latin typeface="HG丸ｺﾞｼｯｸM-PRO" panose="020F0600000000000000" pitchFamily="50" charset="-128"/>
                <a:ea typeface="HG丸ｺﾞｼｯｸM-PRO" panose="020F0600000000000000" pitchFamily="50" charset="-128"/>
              </a:rPr>
              <a:t>20</a:t>
            </a:r>
            <a:r>
              <a:rPr kumimoji="1" lang="ja-JP" altLang="en-US" sz="2800" dirty="0" err="1" smtClean="0">
                <a:latin typeface="HG丸ｺﾞｼｯｸM-PRO" panose="020F0600000000000000" pitchFamily="50" charset="-128"/>
                <a:ea typeface="HG丸ｺﾞｼｯｸM-PRO" panose="020F0600000000000000" pitchFamily="50" charset="-128"/>
              </a:rPr>
              <a:t>さい</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3408" y="1848346"/>
            <a:ext cx="1301175" cy="1742645"/>
          </a:xfrm>
          <a:prstGeom prst="rect">
            <a:avLst/>
          </a:prstGeom>
        </p:spPr>
      </p:pic>
      <p:pic>
        <p:nvPicPr>
          <p:cNvPr id="35" name="図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8151" y="2009400"/>
            <a:ext cx="1291633" cy="1581591"/>
          </a:xfrm>
          <a:prstGeom prst="rect">
            <a:avLst/>
          </a:prstGeom>
        </p:spPr>
      </p:pic>
      <p:pic>
        <p:nvPicPr>
          <p:cNvPr id="40" name="図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4336" y="1862267"/>
            <a:ext cx="1346520" cy="1764000"/>
          </a:xfrm>
          <a:prstGeom prst="rect">
            <a:avLst/>
          </a:prstGeom>
        </p:spPr>
      </p:pic>
      <p:pic>
        <p:nvPicPr>
          <p:cNvPr id="41" name="図 40"/>
          <p:cNvPicPr>
            <a:picLocks noChangeAspect="1"/>
          </p:cNvPicPr>
          <p:nvPr/>
        </p:nvPicPr>
        <p:blipFill rotWithShape="1">
          <a:blip r:embed="rId7">
            <a:extLst>
              <a:ext uri="{28A0092B-C50C-407E-A947-70E740481C1C}">
                <a14:useLocalDpi xmlns:a14="http://schemas.microsoft.com/office/drawing/2010/main" val="0"/>
              </a:ext>
            </a:extLst>
          </a:blip>
          <a:srcRect l="54290"/>
          <a:stretch/>
        </p:blipFill>
        <p:spPr>
          <a:xfrm>
            <a:off x="3203848" y="1895669"/>
            <a:ext cx="589768" cy="1728000"/>
          </a:xfrm>
          <a:prstGeom prst="rect">
            <a:avLst/>
          </a:prstGeom>
        </p:spPr>
      </p:pic>
      <p:sp>
        <p:nvSpPr>
          <p:cNvPr id="48" name="テキスト ボックス 47"/>
          <p:cNvSpPr txBox="1"/>
          <p:nvPr/>
        </p:nvSpPr>
        <p:spPr>
          <a:xfrm>
            <a:off x="3971646" y="3248327"/>
            <a:ext cx="450764" cy="523220"/>
          </a:xfrm>
          <a:prstGeom prst="rect">
            <a:avLst/>
          </a:prstGeom>
          <a:noFill/>
        </p:spPr>
        <p:txBody>
          <a:bodyPr wrap="none" rtlCol="0">
            <a:spAutoFit/>
          </a:bodyPr>
          <a:lstStyle/>
          <a:p>
            <a:r>
              <a:rPr lang="en-US" altLang="ja-JP" sz="2800" dirty="0" smtClean="0">
                <a:effectLst>
                  <a:glow rad="127000">
                    <a:schemeClr val="bg1"/>
                  </a:glow>
                </a:effectLst>
                <a:latin typeface="HG丸ｺﾞｼｯｸM-PRO" panose="020F0600000000000000" pitchFamily="50" charset="-128"/>
                <a:ea typeface="HG丸ｺﾞｼｯｸM-PRO" panose="020F0600000000000000" pitchFamily="50" charset="-128"/>
              </a:rPr>
              <a:t>5</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4829084" y="3248327"/>
            <a:ext cx="450764" cy="523220"/>
          </a:xfrm>
          <a:prstGeom prst="rect">
            <a:avLst/>
          </a:prstGeom>
          <a:noFill/>
        </p:spPr>
        <p:txBody>
          <a:bodyPr wrap="none" rtlCol="0">
            <a:spAutoFit/>
          </a:bodyPr>
          <a:lstStyle/>
          <a:p>
            <a:r>
              <a:rPr lang="en-US" altLang="ja-JP" sz="2800" dirty="0" smtClean="0">
                <a:effectLst>
                  <a:glow rad="127000">
                    <a:schemeClr val="bg1"/>
                  </a:glow>
                </a:effectLst>
                <a:latin typeface="HG丸ｺﾞｼｯｸM-PRO" panose="020F0600000000000000" pitchFamily="50" charset="-128"/>
                <a:ea typeface="HG丸ｺﾞｼｯｸM-PRO" panose="020F0600000000000000" pitchFamily="50" charset="-128"/>
              </a:rPr>
              <a:t>6</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5652120" y="3248327"/>
            <a:ext cx="543739" cy="523220"/>
          </a:xfrm>
          <a:prstGeom prst="rect">
            <a:avLst/>
          </a:prstGeom>
          <a:noFill/>
        </p:spPr>
        <p:txBody>
          <a:bodyPr wrap="none" rtlCol="0">
            <a:spAutoFit/>
          </a:bodyPr>
          <a:lstStyle/>
          <a:p>
            <a:r>
              <a:rPr lang="ja-JP" altLang="en-US" sz="2800" dirty="0" smtClean="0">
                <a:effectLst>
                  <a:glow rad="127000">
                    <a:schemeClr val="bg1"/>
                  </a:glow>
                </a:effectLst>
                <a:latin typeface="HG丸ｺﾞｼｯｸM-PRO" panose="020F0600000000000000" pitchFamily="50" charset="-128"/>
                <a:ea typeface="HG丸ｺﾞｼｯｸM-PRO" panose="020F0600000000000000" pitchFamily="50" charset="-128"/>
              </a:rPr>
              <a:t>７</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6543960" y="3248327"/>
            <a:ext cx="450764" cy="523220"/>
          </a:xfrm>
          <a:prstGeom prst="rect">
            <a:avLst/>
          </a:prstGeom>
          <a:noFill/>
        </p:spPr>
        <p:txBody>
          <a:bodyPr wrap="none" rtlCol="0">
            <a:spAutoFit/>
          </a:bodyPr>
          <a:lstStyle/>
          <a:p>
            <a:r>
              <a:rPr lang="en-US" altLang="ja-JP" sz="2800" dirty="0" smtClean="0">
                <a:effectLst>
                  <a:glow rad="127000">
                    <a:schemeClr val="bg1"/>
                  </a:glow>
                </a:effectLst>
                <a:latin typeface="HG丸ｺﾞｼｯｸM-PRO" panose="020F0600000000000000" pitchFamily="50" charset="-128"/>
                <a:ea typeface="HG丸ｺﾞｼｯｸM-PRO" panose="020F0600000000000000" pitchFamily="50" charset="-128"/>
              </a:rPr>
              <a:t>8</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7437974" y="3248327"/>
            <a:ext cx="543739" cy="523220"/>
          </a:xfrm>
          <a:prstGeom prst="rect">
            <a:avLst/>
          </a:prstGeom>
          <a:noFill/>
        </p:spPr>
        <p:txBody>
          <a:bodyPr wrap="none" rtlCol="0">
            <a:spAutoFit/>
          </a:bodyPr>
          <a:lstStyle/>
          <a:p>
            <a:r>
              <a:rPr lang="ja-JP" altLang="en-US" sz="2800" dirty="0" smtClean="0">
                <a:effectLst>
                  <a:glow rad="127000">
                    <a:schemeClr val="bg1"/>
                  </a:glow>
                </a:effectLst>
                <a:latin typeface="HG丸ｺﾞｼｯｸM-PRO" panose="020F0600000000000000" pitchFamily="50" charset="-128"/>
                <a:ea typeface="HG丸ｺﾞｼｯｸM-PRO" panose="020F0600000000000000" pitchFamily="50" charset="-128"/>
              </a:rPr>
              <a:t>９</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8191999" y="3248327"/>
            <a:ext cx="716863" cy="523220"/>
          </a:xfrm>
          <a:prstGeom prst="rect">
            <a:avLst/>
          </a:prstGeom>
          <a:noFill/>
        </p:spPr>
        <p:txBody>
          <a:bodyPr wrap="none" rtlCol="0">
            <a:spAutoFit/>
          </a:bodyPr>
          <a:lstStyle/>
          <a:p>
            <a:r>
              <a:rPr lang="en-US" altLang="ja-JP" sz="2800" dirty="0">
                <a:effectLst>
                  <a:glow rad="127000">
                    <a:schemeClr val="bg1"/>
                  </a:glow>
                </a:effectLst>
                <a:latin typeface="HG丸ｺﾞｼｯｸM-PRO" panose="020F0600000000000000" pitchFamily="50" charset="-128"/>
                <a:ea typeface="HG丸ｺﾞｼｯｸM-PRO" panose="020F0600000000000000" pitchFamily="50" charset="-128"/>
              </a:rPr>
              <a:t>10</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69" name="テキスト ボックス 68"/>
          <p:cNvSpPr txBox="1"/>
          <p:nvPr/>
        </p:nvSpPr>
        <p:spPr>
          <a:xfrm>
            <a:off x="0" y="4853756"/>
            <a:ext cx="9612560" cy="1384995"/>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すでに</a:t>
            </a:r>
            <a:r>
              <a:rPr lang="en-US" altLang="ja-JP" sz="2800" dirty="0">
                <a:latin typeface="HG丸ｺﾞｼｯｸM-PRO" panose="020F0600000000000000" pitchFamily="50" charset="-128"/>
                <a:ea typeface="HG丸ｺﾞｼｯｸM-PRO" panose="020F0600000000000000" pitchFamily="50" charset="-128"/>
              </a:rPr>
              <a:t>10</a:t>
            </a:r>
            <a:r>
              <a:rPr lang="ja-JP" altLang="en-US" sz="2800" dirty="0">
                <a:latin typeface="HG丸ｺﾞｼｯｸM-PRO" panose="020F0600000000000000" pitchFamily="50" charset="-128"/>
                <a:ea typeface="HG丸ｺﾞｼｯｸM-PRO" panose="020F0600000000000000" pitchFamily="50" charset="-128"/>
              </a:rPr>
              <a:t>人のうち</a:t>
            </a:r>
            <a:r>
              <a:rPr lang="en-US" altLang="ja-JP" sz="2800" dirty="0">
                <a:latin typeface="HG丸ｺﾞｼｯｸM-PRO" panose="020F0600000000000000" pitchFamily="50" charset="-128"/>
                <a:ea typeface="HG丸ｺﾞｼｯｸM-PRO" panose="020F0600000000000000" pitchFamily="50" charset="-128"/>
              </a:rPr>
              <a:t>3</a:t>
            </a:r>
            <a:r>
              <a:rPr lang="ja-JP" altLang="en-US" sz="2800" dirty="0">
                <a:latin typeface="HG丸ｺﾞｼｯｸM-PRO" panose="020F0600000000000000" pitchFamily="50" charset="-128"/>
                <a:ea typeface="HG丸ｺﾞｼｯｸM-PRO" panose="020F0600000000000000" pitchFamily="50" charset="-128"/>
              </a:rPr>
              <a:t>人以上が歯周病にかかっています。</a:t>
            </a:r>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健康な歯肉を保つためには、今からの予防が大切です。</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4441" y="1953060"/>
            <a:ext cx="1309054" cy="1673676"/>
          </a:xfrm>
          <a:prstGeom prst="rect">
            <a:avLst/>
          </a:prstGeom>
        </p:spPr>
      </p:pic>
      <p:sp>
        <p:nvSpPr>
          <p:cNvPr id="42" name="テキスト ボックス 41"/>
          <p:cNvSpPr txBox="1"/>
          <p:nvPr/>
        </p:nvSpPr>
        <p:spPr>
          <a:xfrm>
            <a:off x="674967" y="3621042"/>
            <a:ext cx="2208294"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歯周病あり</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883" y="2009400"/>
            <a:ext cx="1328536" cy="1581591"/>
          </a:xfrm>
          <a:prstGeom prst="rect">
            <a:avLst/>
          </a:prstGeom>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493" y="1946754"/>
            <a:ext cx="1255101" cy="1644237"/>
          </a:xfrm>
          <a:prstGeom prst="rect">
            <a:avLst/>
          </a:prstGeom>
        </p:spPr>
      </p:pic>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299" y="1884930"/>
            <a:ext cx="1301175" cy="1742645"/>
          </a:xfrm>
          <a:prstGeom prst="rect">
            <a:avLst/>
          </a:prstGeom>
        </p:spPr>
      </p:pic>
      <p:pic>
        <p:nvPicPr>
          <p:cNvPr id="31" name="図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214" y="2033238"/>
            <a:ext cx="1291633" cy="1581591"/>
          </a:xfrm>
          <a:prstGeom prst="rect">
            <a:avLst/>
          </a:prstGeom>
        </p:spPr>
      </p:pic>
      <p:pic>
        <p:nvPicPr>
          <p:cNvPr id="4" name="図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5342" y="1956205"/>
            <a:ext cx="1304194" cy="1667463"/>
          </a:xfrm>
          <a:prstGeom prst="rect">
            <a:avLst/>
          </a:prstGeom>
        </p:spPr>
      </p:pic>
      <p:pic>
        <p:nvPicPr>
          <p:cNvPr id="34" name="図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6302" y="1872305"/>
            <a:ext cx="1301175" cy="1742645"/>
          </a:xfrm>
          <a:prstGeom prst="rect">
            <a:avLst/>
          </a:prstGeom>
        </p:spPr>
      </p:pic>
      <p:sp>
        <p:nvSpPr>
          <p:cNvPr id="45" name="テキスト ボックス 44"/>
          <p:cNvSpPr txBox="1"/>
          <p:nvPr/>
        </p:nvSpPr>
        <p:spPr>
          <a:xfrm>
            <a:off x="2929042" y="3248327"/>
            <a:ext cx="543739" cy="523220"/>
          </a:xfrm>
          <a:prstGeom prst="rect">
            <a:avLst/>
          </a:prstGeom>
          <a:noFill/>
        </p:spPr>
        <p:txBody>
          <a:bodyPr wrap="none" rtlCol="0">
            <a:spAutoFit/>
          </a:bodyPr>
          <a:lstStyle/>
          <a:p>
            <a:r>
              <a:rPr lang="ja-JP" altLang="en-US" sz="2800" dirty="0" smtClean="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４</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02615" y="3248327"/>
            <a:ext cx="543739" cy="523220"/>
          </a:xfrm>
          <a:prstGeom prst="rect">
            <a:avLst/>
          </a:prstGeom>
          <a:noFill/>
        </p:spPr>
        <p:txBody>
          <a:bodyPr wrap="none" rtlCol="0">
            <a:spAutoFit/>
          </a:bodyPr>
          <a:lstStyle/>
          <a:p>
            <a:r>
              <a:rPr kumimoji="1" lang="ja-JP" altLang="en-US" sz="2800" dirty="0" smtClean="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１</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1216452" y="3248327"/>
            <a:ext cx="450764" cy="523220"/>
          </a:xfrm>
          <a:prstGeom prst="rect">
            <a:avLst/>
          </a:prstGeom>
          <a:noFill/>
        </p:spPr>
        <p:txBody>
          <a:bodyPr wrap="none" rtlCol="0">
            <a:spAutoFit/>
          </a:bodyPr>
          <a:lstStyle/>
          <a:p>
            <a:r>
              <a:rPr lang="en-US" altLang="ja-JP"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2</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2055602" y="3248327"/>
            <a:ext cx="543739" cy="523220"/>
          </a:xfrm>
          <a:prstGeom prst="rect">
            <a:avLst/>
          </a:prstGeom>
          <a:noFill/>
        </p:spPr>
        <p:txBody>
          <a:bodyPr wrap="none" rtlCol="0">
            <a:spAutoFit/>
          </a:bodyPr>
          <a:lstStyle/>
          <a:p>
            <a:r>
              <a:rPr lang="ja-JP" altLang="en-US" sz="2800" dirty="0" smtClean="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３</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4197028" y="4005762"/>
            <a:ext cx="5028941" cy="276999"/>
          </a:xfrm>
          <a:prstGeom prst="rect">
            <a:avLst/>
          </a:prstGeom>
          <a:noFill/>
        </p:spPr>
        <p:txBody>
          <a:bodyPr wrap="non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４ｍｍ以上のポケットを有する人の割合　　平成</a:t>
            </a:r>
            <a:r>
              <a:rPr lang="en-US" altLang="ja-JP" sz="1200" dirty="0">
                <a:latin typeface="HG丸ｺﾞｼｯｸM-PRO" panose="020F0600000000000000" pitchFamily="50" charset="-128"/>
                <a:ea typeface="HG丸ｺﾞｼｯｸM-PRO" panose="020F0600000000000000" pitchFamily="50" charset="-128"/>
              </a:rPr>
              <a:t>30</a:t>
            </a:r>
            <a:r>
              <a:rPr kumimoji="1" lang="ja-JP" altLang="en-US" sz="1200" dirty="0" smtClean="0">
                <a:latin typeface="HG丸ｺﾞｼｯｸM-PRO" panose="020F0600000000000000" pitchFamily="50" charset="-128"/>
                <a:ea typeface="HG丸ｺﾞｼｯｸM-PRO" panose="020F0600000000000000" pitchFamily="50" charset="-128"/>
              </a:rPr>
              <a:t>年度仙台市データ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34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xit" presetSubtype="0" fill="hold" nodeType="with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9"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0" y="0"/>
            <a:ext cx="9144000" cy="87736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12" descr="太った中年男性のイラスト（肥満）">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079" y="1351063"/>
            <a:ext cx="1456052" cy="2829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歯周病の歯茎のイラスト">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77" y="1490523"/>
            <a:ext cx="2282474" cy="249380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637010" y="3034619"/>
            <a:ext cx="1888287"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炎症物質</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010644" y="3363475"/>
            <a:ext cx="1401165"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細菌毒素</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23" name="Picture 18" descr="細菌・ばい菌のイラスト「悪い顔のキャラクター」">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6652" y="2677839"/>
            <a:ext cx="385397" cy="3474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細菌・ばい菌のイラスト「悪い顔のキャラクター」">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327" y="2625993"/>
            <a:ext cx="385397" cy="347424"/>
          </a:xfrm>
          <a:prstGeom prst="rect">
            <a:avLst/>
          </a:prstGeom>
          <a:noFill/>
          <a:extLst>
            <a:ext uri="{909E8E84-426E-40DD-AFC4-6F175D3DCCD1}">
              <a14:hiddenFill xmlns:a14="http://schemas.microsoft.com/office/drawing/2010/main">
                <a:solidFill>
                  <a:srgbClr val="FFFFFF"/>
                </a:solidFill>
              </a14:hiddenFill>
            </a:ext>
          </a:extLst>
        </p:spPr>
      </p:pic>
      <p:sp>
        <p:nvSpPr>
          <p:cNvPr id="25" name="右カーブ矢印 24"/>
          <p:cNvSpPr/>
          <p:nvPr/>
        </p:nvSpPr>
        <p:spPr>
          <a:xfrm rot="18676186" flipH="1">
            <a:off x="2516334" y="2419052"/>
            <a:ext cx="419234" cy="1012251"/>
          </a:xfrm>
          <a:prstGeom prst="curvedRightArrow">
            <a:avLst>
              <a:gd name="adj1" fmla="val 12003"/>
              <a:gd name="adj2" fmla="val 66936"/>
              <a:gd name="adj3" fmla="val 47066"/>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右矢印 25"/>
          <p:cNvSpPr/>
          <p:nvPr/>
        </p:nvSpPr>
        <p:spPr>
          <a:xfrm rot="20045682">
            <a:off x="4455459" y="3145111"/>
            <a:ext cx="1420655" cy="623134"/>
          </a:xfrm>
          <a:prstGeom prst="rightArrow">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10800000" scaled="1"/>
            <a:tileRect/>
          </a:gra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3477456" y="2080152"/>
            <a:ext cx="1665393" cy="652658"/>
          </a:xfrm>
          <a:prstGeom prst="rightArrow">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10800000" scaled="1"/>
            <a:tileRect/>
          </a:gra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爆発 1 28"/>
          <p:cNvSpPr/>
          <p:nvPr/>
        </p:nvSpPr>
        <p:spPr>
          <a:xfrm>
            <a:off x="251520" y="977147"/>
            <a:ext cx="2130529" cy="789422"/>
          </a:xfrm>
          <a:prstGeom prst="irregularSeal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79462" y="1114733"/>
            <a:ext cx="1411665" cy="523220"/>
          </a:xfrm>
          <a:prstGeom prst="rect">
            <a:avLst/>
          </a:prstGeom>
          <a:noFill/>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歯周病</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3452108" y="3468528"/>
            <a:ext cx="954107"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菌血症</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32" name="Picture 18" descr="細菌・ばい菌のイラスト「悪い顔のキャラクター」">
            <a:hlinkClick r:id="rId7"/>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9870" y="4302548"/>
            <a:ext cx="758625" cy="683876"/>
          </a:xfrm>
          <a:prstGeom prst="rect">
            <a:avLst/>
          </a:prstGeom>
          <a:noFill/>
          <a:extLst>
            <a:ext uri="{909E8E84-426E-40DD-AFC4-6F175D3DCCD1}">
              <a14:hiddenFill xmlns:a14="http://schemas.microsoft.com/office/drawing/2010/main">
                <a:solidFill>
                  <a:srgbClr val="FFFFFF"/>
                </a:solidFill>
              </a14:hiddenFill>
            </a:ext>
          </a:extLst>
        </p:spPr>
      </p:pic>
      <p:sp>
        <p:nvSpPr>
          <p:cNvPr id="33" name="右矢印 32"/>
          <p:cNvSpPr/>
          <p:nvPr/>
        </p:nvSpPr>
        <p:spPr>
          <a:xfrm rot="1811971">
            <a:off x="4170777" y="4481601"/>
            <a:ext cx="877380" cy="613228"/>
          </a:xfrm>
          <a:prstGeom prst="rightArrow">
            <a:avLst/>
          </a:prstGeom>
          <a:solidFill>
            <a:schemeClr val="tx2">
              <a:lumMod val="40000"/>
              <a:lumOff val="6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rot="1283513">
            <a:off x="2659534" y="3816036"/>
            <a:ext cx="735823" cy="535148"/>
          </a:xfrm>
          <a:prstGeom prst="rightArrow">
            <a:avLst/>
          </a:prstGeom>
          <a:solidFill>
            <a:schemeClr val="tx2">
              <a:lumMod val="40000"/>
              <a:lumOff val="6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爆発 1 34"/>
          <p:cNvSpPr/>
          <p:nvPr/>
        </p:nvSpPr>
        <p:spPr>
          <a:xfrm>
            <a:off x="5611008" y="4973039"/>
            <a:ext cx="2116195" cy="1534657"/>
          </a:xfrm>
          <a:prstGeom prst="irregularSeal1">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967633" y="5384789"/>
            <a:ext cx="1422184" cy="830997"/>
          </a:xfrm>
          <a:prstGeom prst="rect">
            <a:avLst/>
          </a:prstGeom>
          <a:noFill/>
        </p:spPr>
        <p:txBody>
          <a:bodyPr wrap="none" rtlCol="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心筋梗塞</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lang="ja-JP" altLang="en-US" sz="2400" b="1" dirty="0" smtClean="0">
                <a:latin typeface="HG丸ｺﾞｼｯｸM-PRO" panose="020F0600000000000000" pitchFamily="50" charset="-128"/>
                <a:ea typeface="HG丸ｺﾞｼｯｸM-PRO" panose="020F0600000000000000" pitchFamily="50" charset="-128"/>
              </a:rPr>
              <a:t>脳梗塞</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7" name="爆発 1 36"/>
          <p:cNvSpPr/>
          <p:nvPr/>
        </p:nvSpPr>
        <p:spPr>
          <a:xfrm>
            <a:off x="4726127" y="1021410"/>
            <a:ext cx="1509061" cy="917308"/>
          </a:xfrm>
          <a:prstGeom prst="irregularSeal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922949" y="1220030"/>
            <a:ext cx="1112805" cy="461665"/>
          </a:xfrm>
          <a:prstGeom prst="rect">
            <a:avLst/>
          </a:prstGeom>
          <a:noFill/>
        </p:spPr>
        <p:txBody>
          <a:bodyPr wrap="non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糖尿病</a:t>
            </a:r>
            <a:endParaRPr kumimoji="1" lang="ja-JP" altLang="en-US" sz="2400" b="1" dirty="0">
              <a:latin typeface="HG丸ｺﾞｼｯｸM-PRO" panose="020F0600000000000000" pitchFamily="50" charset="-128"/>
              <a:ea typeface="HG丸ｺﾞｼｯｸM-PRO" panose="020F0600000000000000" pitchFamily="50" charset="-128"/>
            </a:endParaRPr>
          </a:p>
        </p:txBody>
      </p:sp>
      <p:pic>
        <p:nvPicPr>
          <p:cNvPr id="39" name="Picture 8" descr="血栓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2988" y="3736758"/>
            <a:ext cx="629387" cy="66359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脳梗塞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29251" y="4588085"/>
            <a:ext cx="1646781" cy="202154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4" descr="心臓発作・心筋梗塞のイラスト">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1835" y="5003054"/>
            <a:ext cx="1273214" cy="1734988"/>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グループ化 69"/>
          <p:cNvGrpSpPr/>
          <p:nvPr/>
        </p:nvGrpSpPr>
        <p:grpSpPr>
          <a:xfrm>
            <a:off x="555000" y="3958647"/>
            <a:ext cx="2394095" cy="2865395"/>
            <a:chOff x="3376802" y="8442599"/>
            <a:chExt cx="1944808" cy="2188153"/>
          </a:xfrm>
        </p:grpSpPr>
        <p:sp>
          <p:nvSpPr>
            <p:cNvPr id="73" name="爆発 1 72"/>
            <p:cNvSpPr/>
            <p:nvPr/>
          </p:nvSpPr>
          <p:spPr>
            <a:xfrm>
              <a:off x="3376802" y="8442599"/>
              <a:ext cx="1944808" cy="2188153"/>
            </a:xfrm>
            <a:prstGeom prst="irregularSeal1">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74" name="テキスト ボックス 73"/>
            <p:cNvSpPr txBox="1"/>
            <p:nvPr/>
          </p:nvSpPr>
          <p:spPr>
            <a:xfrm>
              <a:off x="3633635" y="8919268"/>
              <a:ext cx="1407913" cy="1480707"/>
            </a:xfrm>
            <a:prstGeom prst="rect">
              <a:avLst/>
            </a:prstGeom>
            <a:noFill/>
          </p:spPr>
          <p:txBody>
            <a:bodyPr wrap="none" rtlCol="0">
              <a:spAutoFit/>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内臓型肥満</a:t>
              </a:r>
              <a:endParaRPr kumimoji="1" lang="en-US" altLang="ja-JP" sz="2000" b="1" dirty="0" smtClean="0">
                <a:latin typeface="HG丸ｺﾞｼｯｸM-PRO" panose="020F0600000000000000" pitchFamily="50" charset="-128"/>
                <a:ea typeface="HG丸ｺﾞｼｯｸM-PRO" panose="020F0600000000000000" pitchFamily="50" charset="-128"/>
              </a:endParaRPr>
            </a:p>
            <a:p>
              <a:pPr algn="ctr"/>
              <a:r>
                <a:rPr lang="ja-JP" altLang="en-US" sz="2000" b="1" dirty="0">
                  <a:latin typeface="HG丸ｺﾞｼｯｸM-PRO" panose="020F0600000000000000" pitchFamily="50" charset="-128"/>
                  <a:ea typeface="HG丸ｺﾞｼｯｸM-PRO" panose="020F0600000000000000" pitchFamily="50" charset="-128"/>
                </a:rPr>
                <a:t>関節</a:t>
              </a:r>
              <a:r>
                <a:rPr lang="ja-JP" altLang="en-US" sz="2000" b="1" dirty="0" smtClean="0">
                  <a:latin typeface="HG丸ｺﾞｼｯｸM-PRO" panose="020F0600000000000000" pitchFamily="50" charset="-128"/>
                  <a:ea typeface="HG丸ｺﾞｼｯｸM-PRO" panose="020F0600000000000000" pitchFamily="50" charset="-128"/>
                </a:rPr>
                <a:t>リウマチ</a:t>
              </a:r>
              <a:endParaRPr lang="en-US" altLang="ja-JP" sz="2000" b="1" dirty="0" smtClean="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誤嚥性</a:t>
              </a:r>
              <a:r>
                <a:rPr kumimoji="1" lang="ja-JP" altLang="en-US" sz="2000" b="1" dirty="0" smtClean="0">
                  <a:latin typeface="HG丸ｺﾞｼｯｸM-PRO" panose="020F0600000000000000" pitchFamily="50" charset="-128"/>
                  <a:ea typeface="HG丸ｺﾞｼｯｸM-PRO" panose="020F0600000000000000" pitchFamily="50" charset="-128"/>
                </a:rPr>
                <a:t>肺炎</a:t>
              </a:r>
              <a:endParaRPr kumimoji="1" lang="en-US" altLang="ja-JP" sz="2000" b="1" dirty="0" smtClean="0">
                <a:latin typeface="HG丸ｺﾞｼｯｸM-PRO" panose="020F0600000000000000" pitchFamily="50" charset="-128"/>
                <a:ea typeface="HG丸ｺﾞｼｯｸM-PRO" panose="020F0600000000000000" pitchFamily="50" charset="-128"/>
              </a:endParaRPr>
            </a:p>
            <a:p>
              <a:pPr algn="ctr"/>
              <a:r>
                <a:rPr lang="ja-JP" altLang="en-US" sz="2000" b="1" dirty="0" smtClean="0">
                  <a:latin typeface="HG丸ｺﾞｼｯｸM-PRO" panose="020F0600000000000000" pitchFamily="50" charset="-128"/>
                  <a:ea typeface="HG丸ｺﾞｼｯｸM-PRO" panose="020F0600000000000000" pitchFamily="50" charset="-128"/>
                </a:rPr>
                <a:t>骨粗しょう症</a:t>
              </a:r>
              <a:endParaRPr lang="en-US" altLang="ja-JP" sz="2000" b="1" dirty="0" smtClean="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低出生</a:t>
              </a:r>
              <a:r>
                <a:rPr kumimoji="1" lang="ja-JP" altLang="en-US" sz="2000" b="1" dirty="0" smtClean="0">
                  <a:latin typeface="HG丸ｺﾞｼｯｸM-PRO" panose="020F0600000000000000" pitchFamily="50" charset="-128"/>
                  <a:ea typeface="HG丸ｺﾞｼｯｸM-PRO" panose="020F0600000000000000" pitchFamily="50" charset="-128"/>
                </a:rPr>
                <a:t>体重児</a:t>
              </a:r>
              <a:endParaRPr kumimoji="1" lang="en-US" altLang="ja-JP" sz="2000" b="1" dirty="0" smtClean="0">
                <a:latin typeface="HG丸ｺﾞｼｯｸM-PRO" panose="020F0600000000000000" pitchFamily="50" charset="-128"/>
                <a:ea typeface="HG丸ｺﾞｼｯｸM-PRO" panose="020F0600000000000000" pitchFamily="50" charset="-128"/>
              </a:endParaRPr>
            </a:p>
            <a:p>
              <a:pPr algn="ctr"/>
              <a:r>
                <a:rPr lang="ja-JP" altLang="en-US" sz="2000" b="1" dirty="0">
                  <a:latin typeface="HG丸ｺﾞｼｯｸM-PRO" panose="020F0600000000000000" pitchFamily="50" charset="-128"/>
                  <a:ea typeface="HG丸ｺﾞｼｯｸM-PRO" panose="020F0600000000000000" pitchFamily="50" charset="-128"/>
                </a:rPr>
                <a:t>早産</a:t>
              </a:r>
              <a:endParaRPr kumimoji="1" lang="en-US" altLang="ja-JP" sz="2000" b="1" dirty="0" smtClean="0">
                <a:latin typeface="HG丸ｺﾞｼｯｸM-PRO" panose="020F0600000000000000" pitchFamily="50" charset="-128"/>
                <a:ea typeface="HG丸ｺﾞｼｯｸM-PRO" panose="020F0600000000000000" pitchFamily="50" charset="-128"/>
              </a:endParaRPr>
            </a:p>
          </p:txBody>
        </p:sp>
      </p:grpSp>
      <p:sp>
        <p:nvSpPr>
          <p:cNvPr id="40" name="角丸四角形吹き出し 39"/>
          <p:cNvSpPr/>
          <p:nvPr/>
        </p:nvSpPr>
        <p:spPr>
          <a:xfrm>
            <a:off x="7587923" y="1371858"/>
            <a:ext cx="1464637" cy="2711752"/>
          </a:xfrm>
          <a:prstGeom prst="wedgeRoundRectCallout">
            <a:avLst>
              <a:gd name="adj1" fmla="val -77582"/>
              <a:gd name="adj2" fmla="val -6963"/>
              <a:gd name="adj3" fmla="val 16667"/>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0742" y="2276872"/>
            <a:ext cx="844955" cy="749898"/>
          </a:xfrm>
          <a:prstGeom prst="rect">
            <a:avLst/>
          </a:prstGeom>
        </p:spPr>
      </p:pic>
      <p:pic>
        <p:nvPicPr>
          <p:cNvPr id="42" name="図 41"/>
          <p:cNvPicPr>
            <a:picLocks noChangeAspect="1"/>
          </p:cNvPicPr>
          <p:nvPr/>
        </p:nvPicPr>
        <p:blipFill rotWithShape="1">
          <a:blip r:embed="rId16">
            <a:extLst>
              <a:ext uri="{28A0092B-C50C-407E-A947-70E740481C1C}">
                <a14:useLocalDpi xmlns:a14="http://schemas.microsoft.com/office/drawing/2010/main" val="0"/>
              </a:ext>
            </a:extLst>
          </a:blip>
          <a:srcRect l="23854" t="71488" r="21554" b="435"/>
          <a:stretch/>
        </p:blipFill>
        <p:spPr>
          <a:xfrm>
            <a:off x="8028384" y="3501008"/>
            <a:ext cx="1008112" cy="576064"/>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37641" y="1536020"/>
            <a:ext cx="604618" cy="477647"/>
          </a:xfrm>
          <a:prstGeom prst="rect">
            <a:avLst/>
          </a:prstGeom>
        </p:spPr>
      </p:pic>
      <p:sp>
        <p:nvSpPr>
          <p:cNvPr id="44" name="テキスト ボックス 43"/>
          <p:cNvSpPr txBox="1"/>
          <p:nvPr/>
        </p:nvSpPr>
        <p:spPr>
          <a:xfrm>
            <a:off x="7664015" y="1343249"/>
            <a:ext cx="442750" cy="400110"/>
          </a:xfrm>
          <a:prstGeom prst="rect">
            <a:avLst/>
          </a:prstGeom>
          <a:noFill/>
        </p:spPr>
        <p:txBody>
          <a:bodyPr wrap="none" rtlCol="0">
            <a:spAutoFit/>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眼</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7429507" y="1988840"/>
            <a:ext cx="958917" cy="400110"/>
          </a:xfrm>
          <a:prstGeom prst="rect">
            <a:avLst/>
          </a:prstGeom>
          <a:noFill/>
        </p:spPr>
        <p:txBody>
          <a:bodyPr wrap="none" rtlCol="0">
            <a:spAutoFit/>
          </a:bodyPr>
          <a:lstStyle/>
          <a:p>
            <a:pPr algn="ctr"/>
            <a:r>
              <a:rPr lang="ja-JP" altLang="en-US" sz="2000" b="1" dirty="0" smtClean="0">
                <a:latin typeface="HG丸ｺﾞｼｯｸM-PRO" panose="020F0600000000000000" pitchFamily="50" charset="-128"/>
                <a:ea typeface="HG丸ｺﾞｼｯｸM-PRO" panose="020F0600000000000000" pitchFamily="50" charset="-128"/>
              </a:rPr>
              <a:t>じん臓</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7380312" y="3028890"/>
            <a:ext cx="1733167" cy="400110"/>
          </a:xfrm>
          <a:prstGeom prst="rect">
            <a:avLst/>
          </a:prstGeom>
          <a:noFill/>
        </p:spPr>
        <p:txBody>
          <a:bodyPr wrap="none" rtlCol="0">
            <a:spAutoFit/>
          </a:bodyPr>
          <a:lstStyle/>
          <a:p>
            <a:pPr algn="ctr"/>
            <a:r>
              <a:rPr lang="ja-JP" altLang="en-US" sz="2000" b="1" dirty="0" smtClean="0">
                <a:latin typeface="HG丸ｺﾞｼｯｸM-PRO" panose="020F0600000000000000" pitchFamily="50" charset="-128"/>
                <a:ea typeface="HG丸ｺﾞｼｯｸM-PRO" panose="020F0600000000000000" pitchFamily="50" charset="-128"/>
              </a:rPr>
              <a:t>末しょう神経</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8352840" y="1265691"/>
            <a:ext cx="647934" cy="646331"/>
          </a:xfrm>
          <a:prstGeom prst="rect">
            <a:avLst/>
          </a:prstGeom>
          <a:noFill/>
        </p:spPr>
        <p:txBody>
          <a:bodyPr wrap="none" rtlCol="0">
            <a:spAutoFit/>
          </a:bodyPr>
          <a:lstStyle/>
          <a:p>
            <a:pPr algn="ctr"/>
            <a:r>
              <a:rPr kumimoji="1" lang="en-US" altLang="ja-JP" sz="3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8435502" y="1986887"/>
            <a:ext cx="647934" cy="646331"/>
          </a:xfrm>
          <a:prstGeom prst="rect">
            <a:avLst/>
          </a:prstGeom>
          <a:noFill/>
        </p:spPr>
        <p:txBody>
          <a:bodyPr wrap="none" rtlCol="0">
            <a:spAutoFit/>
          </a:bodyPr>
          <a:lstStyle/>
          <a:p>
            <a:pPr algn="ctr"/>
            <a:r>
              <a:rPr kumimoji="1" lang="en-US" altLang="ja-JP" sz="3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7620609" y="3301634"/>
            <a:ext cx="647934" cy="646331"/>
          </a:xfrm>
          <a:prstGeom prst="rect">
            <a:avLst/>
          </a:prstGeom>
          <a:noFill/>
        </p:spPr>
        <p:txBody>
          <a:bodyPr wrap="none" rtlCol="0">
            <a:spAutoFit/>
          </a:bodyPr>
          <a:lstStyle/>
          <a:p>
            <a:pPr algn="ctr"/>
            <a:r>
              <a:rPr kumimoji="1" lang="en-US" altLang="ja-JP" sz="3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1903476" y="144671"/>
            <a:ext cx="5336717" cy="584775"/>
          </a:xfrm>
          <a:prstGeom prst="rect">
            <a:avLst/>
          </a:prstGeom>
          <a:noFill/>
        </p:spPr>
        <p:txBody>
          <a:bodyPr wrap="none" rtlCol="0">
            <a:spAutoFit/>
          </a:bodyPr>
          <a:lstStyle/>
          <a:p>
            <a:r>
              <a:rPr kumimoji="1" lang="ja-JP" altLang="en-US" sz="3200" dirty="0" smtClean="0">
                <a:latin typeface="HGP創英角ﾎﾟｯﾌﾟ体" panose="040B0A00000000000000" pitchFamily="50" charset="-128"/>
                <a:ea typeface="HGP創英角ﾎﾟｯﾌﾟ体" panose="040B0A00000000000000" pitchFamily="50" charset="-128"/>
              </a:rPr>
              <a:t>歯周病と全身の病気との関係</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1419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500"/>
                                        <p:tgtEl>
                                          <p:spTgt spid="6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repeatCount="500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2" repeatCount="5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par>
                                <p:cTn id="28" presetID="22" presetClass="entr" presetSubtype="2"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right)">
                                      <p:cBhvr>
                                        <p:cTn id="33" dur="500"/>
                                        <p:tgtEl>
                                          <p:spTgt spid="38"/>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500"/>
                                        <p:tgtEl>
                                          <p:spTgt spid="4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down)">
                                      <p:cBhvr>
                                        <p:cTn id="54" dur="500"/>
                                        <p:tgtEl>
                                          <p:spTgt spid="4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par>
                                <p:cTn id="58" presetID="22" presetClass="entr" presetSubtype="4"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par>
                                <p:cTn id="61" presetID="22" presetClass="entr" presetSubtype="4"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par>
                                <p:cTn id="64" presetID="22" presetClass="entr" presetSubtype="4"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5" grpId="0" animBg="1"/>
      <p:bldP spid="36" grpId="0"/>
      <p:bldP spid="37" grpId="0" animBg="1"/>
      <p:bldP spid="38" grpId="0"/>
      <p:bldP spid="40" grpId="0" animBg="1"/>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7555" y="35913"/>
            <a:ext cx="9482083"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歯周病（歯肉炎・歯周炎）を予防するためには？</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3" name="角丸四角形 2"/>
          <p:cNvSpPr/>
          <p:nvPr/>
        </p:nvSpPr>
        <p:spPr>
          <a:xfrm>
            <a:off x="72662" y="729628"/>
            <a:ext cx="4451212" cy="3024336"/>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4609166" y="729628"/>
            <a:ext cx="4451212" cy="3024336"/>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72662" y="3817310"/>
            <a:ext cx="4451212" cy="3024336"/>
          </a:xfrm>
          <a:prstGeom prst="round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4609166" y="3817310"/>
            <a:ext cx="4451212" cy="3024336"/>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9048" y="836712"/>
            <a:ext cx="3954920"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１．適切な歯みがきを行う</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76" name="テキスト ボックス 75"/>
          <p:cNvSpPr txBox="1"/>
          <p:nvPr/>
        </p:nvSpPr>
        <p:spPr>
          <a:xfrm>
            <a:off x="4729479" y="836712"/>
            <a:ext cx="4307017" cy="830997"/>
          </a:xfrm>
          <a:prstGeom prst="rect">
            <a:avLst/>
          </a:prstGeom>
          <a:noFill/>
        </p:spPr>
        <p:txBody>
          <a:bodyPr wrap="square" rtlCol="0">
            <a:spAutoFit/>
          </a:bodyPr>
          <a:lstStyle/>
          <a:p>
            <a:pPr marL="546100" indent="-546100"/>
            <a:r>
              <a:rPr lang="ja-JP" altLang="en-US" sz="2400" dirty="0">
                <a:latin typeface="HG丸ｺﾞｼｯｸM-PRO" panose="020F0600000000000000" pitchFamily="50" charset="-128"/>
                <a:ea typeface="HG丸ｺﾞｼｯｸM-PRO" panose="020F0600000000000000" pitchFamily="50" charset="-128"/>
              </a:rPr>
              <a:t>２</a:t>
            </a:r>
            <a:r>
              <a:rPr kumimoji="1" lang="ja-JP" altLang="en-US" sz="2400" dirty="0" smtClean="0">
                <a:latin typeface="HG丸ｺﾞｼｯｸM-PRO" panose="020F0600000000000000" pitchFamily="50" charset="-128"/>
                <a:ea typeface="HG丸ｺﾞｼｯｸM-PRO" panose="020F0600000000000000" pitchFamily="50" charset="-128"/>
              </a:rPr>
              <a:t>．喫煙・受動喫煙を</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546100" indent="-546100"/>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しないようにする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7" name="テキスト ボックス 76"/>
          <p:cNvSpPr txBox="1"/>
          <p:nvPr/>
        </p:nvSpPr>
        <p:spPr>
          <a:xfrm>
            <a:off x="191722" y="3883315"/>
            <a:ext cx="4236262" cy="830997"/>
          </a:xfrm>
          <a:prstGeom prst="rect">
            <a:avLst/>
          </a:prstGeom>
          <a:noFill/>
        </p:spPr>
        <p:txBody>
          <a:bodyPr wrap="square" rtlCol="0">
            <a:spAutoFit/>
          </a:bodyPr>
          <a:lstStyle/>
          <a:p>
            <a:pPr marL="522288" indent="-522288"/>
            <a:r>
              <a:rPr lang="ja-JP" altLang="en-US" sz="2400" dirty="0">
                <a:latin typeface="HG丸ｺﾞｼｯｸM-PRO" panose="020F0600000000000000" pitchFamily="50" charset="-128"/>
                <a:ea typeface="HG丸ｺﾞｼｯｸM-PRO" panose="020F0600000000000000" pitchFamily="50" charset="-128"/>
              </a:rPr>
              <a:t>３</a:t>
            </a:r>
            <a:r>
              <a:rPr kumimoji="1" lang="ja-JP" altLang="en-US" sz="2400" dirty="0" smtClean="0">
                <a:latin typeface="HG丸ｺﾞｼｯｸM-PRO" panose="020F0600000000000000" pitchFamily="50" charset="-128"/>
                <a:ea typeface="HG丸ｺﾞｼｯｸM-PRO" panose="020F0600000000000000" pitchFamily="50" charset="-128"/>
              </a:rPr>
              <a:t>．定期的に</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522288" indent="-522288"/>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かかりつけ歯科医に行く</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8" name="テキスト ボックス 77"/>
          <p:cNvSpPr txBox="1"/>
          <p:nvPr/>
        </p:nvSpPr>
        <p:spPr>
          <a:xfrm>
            <a:off x="4572860" y="3883315"/>
            <a:ext cx="4512622" cy="830997"/>
          </a:xfrm>
          <a:prstGeom prst="rect">
            <a:avLst/>
          </a:prstGeom>
          <a:noFill/>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４</a:t>
            </a:r>
            <a:r>
              <a:rPr kumimoji="1" lang="ja-JP" altLang="en-US" sz="2400" dirty="0" smtClean="0">
                <a:latin typeface="HG丸ｺﾞｼｯｸM-PRO" panose="020F0600000000000000" pitchFamily="50" charset="-128"/>
                <a:ea typeface="HG丸ｺﾞｼｯｸM-PRO" panose="020F0600000000000000" pitchFamily="50" charset="-128"/>
              </a:rPr>
              <a:t>．バランスの良い食生活、睡眠不足などのストレスを減らす</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79" name="図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62787">
            <a:off x="486414" y="1868398"/>
            <a:ext cx="1313479" cy="1563665"/>
          </a:xfrm>
          <a:prstGeom prst="rect">
            <a:avLst/>
          </a:prstGeom>
        </p:spPr>
      </p:pic>
      <p:pic>
        <p:nvPicPr>
          <p:cNvPr id="80" name="図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85246">
            <a:off x="1774961" y="2367196"/>
            <a:ext cx="1046615" cy="997898"/>
          </a:xfrm>
          <a:prstGeom prst="rect">
            <a:avLst/>
          </a:prstGeom>
        </p:spPr>
      </p:pic>
      <p:sp>
        <p:nvSpPr>
          <p:cNvPr id="81" name="テキスト ボックス 80"/>
          <p:cNvSpPr txBox="1"/>
          <p:nvPr/>
        </p:nvSpPr>
        <p:spPr>
          <a:xfrm>
            <a:off x="288460" y="1309411"/>
            <a:ext cx="326968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歯ブラシ</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82" name="テキスト ボックス 81"/>
          <p:cNvSpPr txBox="1"/>
          <p:nvPr/>
        </p:nvSpPr>
        <p:spPr>
          <a:xfrm>
            <a:off x="1836765" y="1818069"/>
            <a:ext cx="2661857"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デンタルフロス</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6217" y="2349101"/>
            <a:ext cx="978353" cy="1049172"/>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603" y="1976178"/>
            <a:ext cx="1348104" cy="1348104"/>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0251" y="1406796"/>
            <a:ext cx="2748888" cy="2260197"/>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9995" y="4824434"/>
            <a:ext cx="2332830" cy="1907089"/>
          </a:xfrm>
          <a:prstGeom prst="rect">
            <a:avLst/>
          </a:prstGeom>
        </p:spPr>
      </p:pic>
      <p:pic>
        <p:nvPicPr>
          <p:cNvPr id="9" name="図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913" y="4657122"/>
            <a:ext cx="1628971" cy="1872381"/>
          </a:xfrm>
          <a:prstGeom prst="rect">
            <a:avLst/>
          </a:prstGeom>
        </p:spPr>
      </p:pic>
      <p:sp>
        <p:nvSpPr>
          <p:cNvPr id="83" name="テキスト ボックス 82"/>
          <p:cNvSpPr txBox="1"/>
          <p:nvPr/>
        </p:nvSpPr>
        <p:spPr>
          <a:xfrm>
            <a:off x="2012719" y="4824434"/>
            <a:ext cx="2159373" cy="1200329"/>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定期健診</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クリーニング</a:t>
            </a:r>
            <a:endParaRPr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な</a:t>
            </a:r>
            <a:r>
              <a:rPr kumimoji="1" lang="ja-JP" altLang="en-US" sz="2400" dirty="0">
                <a:latin typeface="HG丸ｺﾞｼｯｸM-PRO" panose="020F0600000000000000" pitchFamily="50" charset="-128"/>
                <a:ea typeface="HG丸ｺﾞｼｯｸM-PRO" panose="020F0600000000000000" pitchFamily="50" charset="-128"/>
              </a:rPr>
              <a:t>ど</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rotWithShape="1">
          <a:blip r:embed="rId10">
            <a:extLst>
              <a:ext uri="{28A0092B-C50C-407E-A947-70E740481C1C}">
                <a14:useLocalDpi xmlns:a14="http://schemas.microsoft.com/office/drawing/2010/main" val="0"/>
              </a:ext>
            </a:extLst>
          </a:blip>
          <a:srcRect l="48740"/>
          <a:stretch/>
        </p:blipFill>
        <p:spPr>
          <a:xfrm>
            <a:off x="4964172" y="4693235"/>
            <a:ext cx="1870600" cy="2110477"/>
          </a:xfrm>
          <a:prstGeom prst="rect">
            <a:avLst/>
          </a:prstGeom>
        </p:spPr>
      </p:pic>
    </p:spTree>
    <p:extLst>
      <p:ext uri="{BB962C8B-B14F-4D97-AF65-F5344CB8AC3E}">
        <p14:creationId xmlns:p14="http://schemas.microsoft.com/office/powerpoint/2010/main" val="3737403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194363" y="7499"/>
            <a:ext cx="5788764"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歯周病予防の歯みがきのコツ</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36" name="テキスト ボックス 35"/>
          <p:cNvSpPr txBox="1"/>
          <p:nvPr/>
        </p:nvSpPr>
        <p:spPr>
          <a:xfrm>
            <a:off x="4642188" y="2793050"/>
            <a:ext cx="4501812" cy="461665"/>
          </a:xfrm>
          <a:prstGeom prst="rect">
            <a:avLst/>
          </a:prstGeom>
          <a:noFill/>
        </p:spPr>
        <p:txBody>
          <a:bodyPr wrap="square" rtlCol="0">
            <a:spAutoFit/>
          </a:bodyPr>
          <a:lstStyle/>
          <a:p>
            <a:r>
              <a:rPr kumimoji="1" lang="ja-JP" altLang="en-US" sz="2400" dirty="0" smtClean="0">
                <a:solidFill>
                  <a:srgbClr val="FFC000"/>
                </a:solidFill>
                <a:latin typeface="HGS創英角ﾎﾟｯﾌﾟ体" panose="040B0A00000000000000" pitchFamily="50" charset="-128"/>
                <a:ea typeface="HGS創英角ﾎﾟｯﾌﾟ体" panose="040B0A00000000000000" pitchFamily="50" charset="-128"/>
              </a:rPr>
              <a:t>②デンタルフロスなどを使って</a:t>
            </a:r>
            <a:endParaRPr kumimoji="1" lang="ja-JP" altLang="en-US" sz="2400" dirty="0">
              <a:solidFill>
                <a:srgbClr val="FFC000"/>
              </a:solidFill>
              <a:latin typeface="HGS創英角ﾎﾟｯﾌﾟ体" panose="040B0A00000000000000" pitchFamily="50" charset="-128"/>
              <a:ea typeface="HGS創英角ﾎﾟｯﾌﾟ体" panose="040B0A00000000000000" pitchFamily="50" charset="-128"/>
            </a:endParaRPr>
          </a:p>
        </p:txBody>
      </p:sp>
      <p:pic>
        <p:nvPicPr>
          <p:cNvPr id="37" name="図 36"/>
          <p:cNvPicPr>
            <a:picLocks noChangeAspect="1"/>
          </p:cNvPicPr>
          <p:nvPr/>
        </p:nvPicPr>
        <p:blipFill rotWithShape="1">
          <a:blip r:embed="rId3">
            <a:extLst>
              <a:ext uri="{28A0092B-C50C-407E-A947-70E740481C1C}">
                <a14:useLocalDpi xmlns:a14="http://schemas.microsoft.com/office/drawing/2010/main" val="0"/>
              </a:ext>
            </a:extLst>
          </a:blip>
          <a:srcRect l="45006" t="53582" r="21303" b="17087"/>
          <a:stretch/>
        </p:blipFill>
        <p:spPr>
          <a:xfrm rot="10800000">
            <a:off x="209030" y="2852936"/>
            <a:ext cx="4125736" cy="2693949"/>
          </a:xfrm>
          <a:prstGeom prst="rect">
            <a:avLst/>
          </a:prstGeom>
          <a:ln w="57150">
            <a:solidFill>
              <a:srgbClr val="FF0000"/>
            </a:solidFill>
          </a:ln>
        </p:spPr>
      </p:pic>
      <p:grpSp>
        <p:nvGrpSpPr>
          <p:cNvPr id="40" name="グループ化 39"/>
          <p:cNvGrpSpPr/>
          <p:nvPr/>
        </p:nvGrpSpPr>
        <p:grpSpPr>
          <a:xfrm>
            <a:off x="6546609" y="5063163"/>
            <a:ext cx="2345871" cy="1434927"/>
            <a:chOff x="5220072" y="4539647"/>
            <a:chExt cx="2345871" cy="1434927"/>
          </a:xfrm>
        </p:grpSpPr>
        <p:cxnSp>
          <p:nvCxnSpPr>
            <p:cNvPr id="41" name="直線コネクタ 40"/>
            <p:cNvCxnSpPr>
              <a:endCxn id="76" idx="3"/>
            </p:cNvCxnSpPr>
            <p:nvPr/>
          </p:nvCxnSpPr>
          <p:spPr>
            <a:xfrm>
              <a:off x="5297208" y="4700974"/>
              <a:ext cx="1367500" cy="841591"/>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43" name="グループ化 42"/>
            <p:cNvGrpSpPr/>
            <p:nvPr/>
          </p:nvGrpSpPr>
          <p:grpSpPr>
            <a:xfrm>
              <a:off x="5353982" y="4700974"/>
              <a:ext cx="2211961" cy="1273600"/>
              <a:chOff x="1609725" y="7380112"/>
              <a:chExt cx="1681163" cy="706612"/>
            </a:xfrm>
          </p:grpSpPr>
          <p:sp>
            <p:nvSpPr>
              <p:cNvPr id="75" name="フリーフォーム 74"/>
              <p:cNvSpPr/>
              <p:nvPr/>
            </p:nvSpPr>
            <p:spPr>
              <a:xfrm>
                <a:off x="1695450" y="7410450"/>
                <a:ext cx="461963" cy="571500"/>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3" h="571500">
                    <a:moveTo>
                      <a:pt x="76200" y="9525"/>
                    </a:moveTo>
                    <a:lnTo>
                      <a:pt x="390525" y="0"/>
                    </a:lnTo>
                    <a:lnTo>
                      <a:pt x="461963" y="104775"/>
                    </a:lnTo>
                    <a:lnTo>
                      <a:pt x="442913" y="452438"/>
                    </a:lnTo>
                    <a:lnTo>
                      <a:pt x="390525" y="547688"/>
                    </a:lnTo>
                    <a:lnTo>
                      <a:pt x="295275" y="571500"/>
                    </a:lnTo>
                    <a:lnTo>
                      <a:pt x="166688" y="557213"/>
                    </a:lnTo>
                    <a:lnTo>
                      <a:pt x="57150" y="509588"/>
                    </a:lnTo>
                    <a:lnTo>
                      <a:pt x="0" y="71438"/>
                    </a:lnTo>
                    <a:lnTo>
                      <a:pt x="76200" y="9525"/>
                    </a:lnTo>
                    <a:close/>
                  </a:path>
                </a:pathLst>
              </a:custGeom>
              <a:gradFill flip="none" rotWithShape="1">
                <a:gsLst>
                  <a:gs pos="0">
                    <a:schemeClr val="bg1">
                      <a:lumMod val="60000"/>
                      <a:lumOff val="40000"/>
                    </a:schemeClr>
                  </a:gs>
                  <a:gs pos="9000">
                    <a:schemeClr val="bg1">
                      <a:shade val="67500"/>
                      <a:satMod val="115000"/>
                    </a:schemeClr>
                  </a:gs>
                  <a:gs pos="100000">
                    <a:schemeClr val="bg1">
                      <a:shade val="100000"/>
                      <a:satMod val="115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2163007" y="7394601"/>
                <a:ext cx="461963" cy="571500"/>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3" h="571500">
                    <a:moveTo>
                      <a:pt x="76200" y="9525"/>
                    </a:moveTo>
                    <a:lnTo>
                      <a:pt x="390525" y="0"/>
                    </a:lnTo>
                    <a:lnTo>
                      <a:pt x="461963" y="104775"/>
                    </a:lnTo>
                    <a:lnTo>
                      <a:pt x="442913" y="452438"/>
                    </a:lnTo>
                    <a:lnTo>
                      <a:pt x="390525" y="547688"/>
                    </a:lnTo>
                    <a:lnTo>
                      <a:pt x="295275" y="571500"/>
                    </a:lnTo>
                    <a:lnTo>
                      <a:pt x="166688" y="557213"/>
                    </a:lnTo>
                    <a:lnTo>
                      <a:pt x="57150" y="509588"/>
                    </a:lnTo>
                    <a:lnTo>
                      <a:pt x="0" y="71438"/>
                    </a:lnTo>
                    <a:lnTo>
                      <a:pt x="76200" y="9525"/>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1609725" y="7862887"/>
                <a:ext cx="1681163" cy="223837"/>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81163" h="223837">
                    <a:moveTo>
                      <a:pt x="1681163" y="209550"/>
                    </a:moveTo>
                    <a:lnTo>
                      <a:pt x="1633538" y="95250"/>
                    </a:lnTo>
                    <a:lnTo>
                      <a:pt x="1533525" y="33337"/>
                    </a:lnTo>
                    <a:lnTo>
                      <a:pt x="1495425" y="28575"/>
                    </a:lnTo>
                    <a:lnTo>
                      <a:pt x="1457325" y="95250"/>
                    </a:lnTo>
                    <a:lnTo>
                      <a:pt x="1352550" y="123825"/>
                    </a:lnTo>
                    <a:lnTo>
                      <a:pt x="1204913" y="109537"/>
                    </a:lnTo>
                    <a:lnTo>
                      <a:pt x="1071563" y="61912"/>
                    </a:lnTo>
                    <a:lnTo>
                      <a:pt x="1066800" y="19050"/>
                    </a:lnTo>
                    <a:lnTo>
                      <a:pt x="1033463" y="0"/>
                    </a:lnTo>
                    <a:lnTo>
                      <a:pt x="1000125" y="9525"/>
                    </a:lnTo>
                    <a:lnTo>
                      <a:pt x="957263" y="80962"/>
                    </a:lnTo>
                    <a:lnTo>
                      <a:pt x="866775" y="109537"/>
                    </a:lnTo>
                    <a:lnTo>
                      <a:pt x="709613" y="95250"/>
                    </a:lnTo>
                    <a:lnTo>
                      <a:pt x="600075" y="52387"/>
                    </a:lnTo>
                    <a:lnTo>
                      <a:pt x="595313" y="14287"/>
                    </a:lnTo>
                    <a:lnTo>
                      <a:pt x="561975" y="0"/>
                    </a:lnTo>
                    <a:lnTo>
                      <a:pt x="528638" y="4762"/>
                    </a:lnTo>
                    <a:lnTo>
                      <a:pt x="490538" y="100012"/>
                    </a:lnTo>
                    <a:lnTo>
                      <a:pt x="395288" y="123825"/>
                    </a:lnTo>
                    <a:lnTo>
                      <a:pt x="342900" y="123825"/>
                    </a:lnTo>
                    <a:lnTo>
                      <a:pt x="257175" y="114300"/>
                    </a:lnTo>
                    <a:lnTo>
                      <a:pt x="142875" y="66675"/>
                    </a:lnTo>
                    <a:lnTo>
                      <a:pt x="128588" y="38100"/>
                    </a:lnTo>
                    <a:lnTo>
                      <a:pt x="80963" y="38100"/>
                    </a:lnTo>
                    <a:lnTo>
                      <a:pt x="42863" y="80962"/>
                    </a:lnTo>
                    <a:lnTo>
                      <a:pt x="0" y="223837"/>
                    </a:lnTo>
                    <a:lnTo>
                      <a:pt x="1681163" y="209550"/>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2630564" y="7380112"/>
                <a:ext cx="503826" cy="601837"/>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3" h="571500">
                    <a:moveTo>
                      <a:pt x="76200" y="9525"/>
                    </a:moveTo>
                    <a:lnTo>
                      <a:pt x="390525" y="0"/>
                    </a:lnTo>
                    <a:lnTo>
                      <a:pt x="461963" y="104775"/>
                    </a:lnTo>
                    <a:lnTo>
                      <a:pt x="442913" y="452438"/>
                    </a:lnTo>
                    <a:lnTo>
                      <a:pt x="390525" y="547688"/>
                    </a:lnTo>
                    <a:lnTo>
                      <a:pt x="295275" y="571500"/>
                    </a:lnTo>
                    <a:lnTo>
                      <a:pt x="166688" y="557213"/>
                    </a:lnTo>
                    <a:lnTo>
                      <a:pt x="57150" y="509588"/>
                    </a:lnTo>
                    <a:lnTo>
                      <a:pt x="0" y="71438"/>
                    </a:lnTo>
                    <a:lnTo>
                      <a:pt x="76200" y="9525"/>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2138084" y="7581454"/>
                <a:ext cx="66102" cy="302913"/>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 name="直線コネクタ 43"/>
            <p:cNvCxnSpPr>
              <a:endCxn id="77" idx="9"/>
            </p:cNvCxnSpPr>
            <p:nvPr/>
          </p:nvCxnSpPr>
          <p:spPr>
            <a:xfrm>
              <a:off x="5220072" y="5130101"/>
              <a:ext cx="1493671" cy="44102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71" name="フリーフォーム 70"/>
            <p:cNvSpPr/>
            <p:nvPr/>
          </p:nvSpPr>
          <p:spPr>
            <a:xfrm>
              <a:off x="6660086" y="5103601"/>
              <a:ext cx="86973" cy="545971"/>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矢印コネクタ 72"/>
            <p:cNvCxnSpPr/>
            <p:nvPr/>
          </p:nvCxnSpPr>
          <p:spPr>
            <a:xfrm flipV="1">
              <a:off x="6887850" y="5035607"/>
              <a:ext cx="0" cy="600703"/>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フリーフォーム 73"/>
            <p:cNvSpPr/>
            <p:nvPr/>
          </p:nvSpPr>
          <p:spPr>
            <a:xfrm rot="21405684">
              <a:off x="6661371" y="4539647"/>
              <a:ext cx="471948" cy="486697"/>
            </a:xfrm>
            <a:custGeom>
              <a:avLst/>
              <a:gdLst>
                <a:gd name="connsiteX0" fmla="*/ 398206 w 471948"/>
                <a:gd name="connsiteY0" fmla="*/ 0 h 486697"/>
                <a:gd name="connsiteX1" fmla="*/ 0 w 471948"/>
                <a:gd name="connsiteY1" fmla="*/ 162233 h 486697"/>
                <a:gd name="connsiteX2" fmla="*/ 398206 w 471948"/>
                <a:gd name="connsiteY2" fmla="*/ 162233 h 486697"/>
                <a:gd name="connsiteX3" fmla="*/ 44245 w 471948"/>
                <a:gd name="connsiteY3" fmla="*/ 324465 h 486697"/>
                <a:gd name="connsiteX4" fmla="*/ 471948 w 471948"/>
                <a:gd name="connsiteY4" fmla="*/ 324465 h 486697"/>
                <a:gd name="connsiteX5" fmla="*/ 117987 w 471948"/>
                <a:gd name="connsiteY5" fmla="*/ 486697 h 486697"/>
                <a:gd name="connsiteX6" fmla="*/ 117987 w 471948"/>
                <a:gd name="connsiteY6" fmla="*/ 486697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8" h="486697">
                  <a:moveTo>
                    <a:pt x="398206" y="0"/>
                  </a:moveTo>
                  <a:lnTo>
                    <a:pt x="0" y="162233"/>
                  </a:lnTo>
                  <a:lnTo>
                    <a:pt x="398206" y="162233"/>
                  </a:lnTo>
                  <a:lnTo>
                    <a:pt x="44245" y="324465"/>
                  </a:lnTo>
                  <a:lnTo>
                    <a:pt x="471948" y="324465"/>
                  </a:lnTo>
                  <a:lnTo>
                    <a:pt x="117987" y="486697"/>
                  </a:lnTo>
                  <a:lnTo>
                    <a:pt x="117987" y="486697"/>
                  </a:lnTo>
                </a:path>
              </a:pathLst>
            </a:custGeom>
            <a:noFill/>
            <a:ln>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0" name="図 79"/>
          <p:cNvPicPr>
            <a:picLocks noChangeAspect="1"/>
          </p:cNvPicPr>
          <p:nvPr/>
        </p:nvPicPr>
        <p:blipFill rotWithShape="1">
          <a:blip r:embed="rId4" cstate="print">
            <a:extLst>
              <a:ext uri="{28A0092B-C50C-407E-A947-70E740481C1C}">
                <a14:useLocalDpi xmlns:a14="http://schemas.microsoft.com/office/drawing/2010/main" val="0"/>
              </a:ext>
            </a:extLst>
          </a:blip>
          <a:srcRect l="45968" t="19235" r="31162" b="8208"/>
          <a:stretch/>
        </p:blipFill>
        <p:spPr>
          <a:xfrm rot="1624216">
            <a:off x="5382191" y="3748173"/>
            <a:ext cx="1061118" cy="2524855"/>
          </a:xfrm>
          <a:prstGeom prst="rect">
            <a:avLst/>
          </a:prstGeom>
          <a:noFill/>
        </p:spPr>
      </p:pic>
      <p:grpSp>
        <p:nvGrpSpPr>
          <p:cNvPr id="81" name="グループ化 80"/>
          <p:cNvGrpSpPr/>
          <p:nvPr/>
        </p:nvGrpSpPr>
        <p:grpSpPr>
          <a:xfrm>
            <a:off x="2582064" y="836712"/>
            <a:ext cx="4279499" cy="1705471"/>
            <a:chOff x="611560" y="1698271"/>
            <a:chExt cx="4279499" cy="1705471"/>
          </a:xfrm>
        </p:grpSpPr>
        <p:pic>
          <p:nvPicPr>
            <p:cNvPr id="82" name="図 81"/>
            <p:cNvPicPr/>
            <p:nvPr/>
          </p:nvPicPr>
          <p:blipFill rotWithShape="1">
            <a:blip r:embed="rId5" cstate="print">
              <a:extLst>
                <a:ext uri="{28A0092B-C50C-407E-A947-70E740481C1C}">
                  <a14:useLocalDpi xmlns:a14="http://schemas.microsoft.com/office/drawing/2010/main" val="0"/>
                </a:ext>
              </a:extLst>
            </a:blip>
            <a:srcRect l="27567" t="46068" r="26216" b="29833"/>
            <a:stretch/>
          </p:blipFill>
          <p:spPr bwMode="auto">
            <a:xfrm>
              <a:off x="611560" y="1698271"/>
              <a:ext cx="4279499" cy="1705471"/>
            </a:xfrm>
            <a:prstGeom prst="rect">
              <a:avLst/>
            </a:prstGeom>
            <a:ln>
              <a:noFill/>
            </a:ln>
            <a:extLst>
              <a:ext uri="{53640926-AAD7-44D8-BBD7-CCE9431645EC}">
                <a14:shadowObscured xmlns:a14="http://schemas.microsoft.com/office/drawing/2010/main"/>
              </a:ext>
            </a:extLst>
          </p:spPr>
        </p:pic>
        <p:sp>
          <p:nvSpPr>
            <p:cNvPr id="83" name="フリーフォーム 82"/>
            <p:cNvSpPr/>
            <p:nvPr/>
          </p:nvSpPr>
          <p:spPr>
            <a:xfrm>
              <a:off x="812848" y="1814553"/>
              <a:ext cx="3861065" cy="852735"/>
            </a:xfrm>
            <a:custGeom>
              <a:avLst/>
              <a:gdLst>
                <a:gd name="connsiteX0" fmla="*/ 2009775 w 2009775"/>
                <a:gd name="connsiteY0" fmla="*/ 381000 h 419100"/>
                <a:gd name="connsiteX1" fmla="*/ 1943100 w 2009775"/>
                <a:gd name="connsiteY1" fmla="*/ 285750 h 419100"/>
                <a:gd name="connsiteX2" fmla="*/ 1752600 w 2009775"/>
                <a:gd name="connsiteY2" fmla="*/ 285750 h 419100"/>
                <a:gd name="connsiteX3" fmla="*/ 1600200 w 2009775"/>
                <a:gd name="connsiteY3" fmla="*/ 342900 h 419100"/>
                <a:gd name="connsiteX4" fmla="*/ 1504950 w 2009775"/>
                <a:gd name="connsiteY4" fmla="*/ 409575 h 419100"/>
                <a:gd name="connsiteX5" fmla="*/ 1504950 w 2009775"/>
                <a:gd name="connsiteY5" fmla="*/ 419100 h 419100"/>
                <a:gd name="connsiteX6" fmla="*/ 1428750 w 2009775"/>
                <a:gd name="connsiteY6" fmla="*/ 314325 h 419100"/>
                <a:gd name="connsiteX7" fmla="*/ 1362075 w 2009775"/>
                <a:gd name="connsiteY7" fmla="*/ 276225 h 419100"/>
                <a:gd name="connsiteX8" fmla="*/ 1276350 w 2009775"/>
                <a:gd name="connsiteY8" fmla="*/ 304800 h 419100"/>
                <a:gd name="connsiteX9" fmla="*/ 1143000 w 2009775"/>
                <a:gd name="connsiteY9" fmla="*/ 390525 h 419100"/>
                <a:gd name="connsiteX10" fmla="*/ 1085850 w 2009775"/>
                <a:gd name="connsiteY10" fmla="*/ 285750 h 419100"/>
                <a:gd name="connsiteX11" fmla="*/ 1000125 w 2009775"/>
                <a:gd name="connsiteY11" fmla="*/ 238125 h 419100"/>
                <a:gd name="connsiteX12" fmla="*/ 904875 w 2009775"/>
                <a:gd name="connsiteY12" fmla="*/ 247650 h 419100"/>
                <a:gd name="connsiteX13" fmla="*/ 790575 w 2009775"/>
                <a:gd name="connsiteY13" fmla="*/ 342900 h 419100"/>
                <a:gd name="connsiteX14" fmla="*/ 742950 w 2009775"/>
                <a:gd name="connsiteY14" fmla="*/ 180975 h 419100"/>
                <a:gd name="connsiteX15" fmla="*/ 666750 w 2009775"/>
                <a:gd name="connsiteY15" fmla="*/ 104775 h 419100"/>
                <a:gd name="connsiteX16" fmla="*/ 581025 w 2009775"/>
                <a:gd name="connsiteY16" fmla="*/ 95250 h 419100"/>
                <a:gd name="connsiteX17" fmla="*/ 523875 w 2009775"/>
                <a:gd name="connsiteY17" fmla="*/ 114300 h 419100"/>
                <a:gd name="connsiteX18" fmla="*/ 381000 w 2009775"/>
                <a:gd name="connsiteY18" fmla="*/ 219075 h 419100"/>
                <a:gd name="connsiteX19" fmla="*/ 400050 w 2009775"/>
                <a:gd name="connsiteY19" fmla="*/ 257175 h 419100"/>
                <a:gd name="connsiteX20" fmla="*/ 400050 w 2009775"/>
                <a:gd name="connsiteY20" fmla="*/ 142875 h 419100"/>
                <a:gd name="connsiteX21" fmla="*/ 323850 w 2009775"/>
                <a:gd name="connsiteY21" fmla="*/ 57150 h 419100"/>
                <a:gd name="connsiteX22" fmla="*/ 295275 w 2009775"/>
                <a:gd name="connsiteY22" fmla="*/ 57150 h 419100"/>
                <a:gd name="connsiteX23" fmla="*/ 257175 w 2009775"/>
                <a:gd name="connsiteY23" fmla="*/ 95250 h 419100"/>
                <a:gd name="connsiteX24" fmla="*/ 161925 w 2009775"/>
                <a:gd name="connsiteY24" fmla="*/ 209550 h 419100"/>
                <a:gd name="connsiteX25" fmla="*/ 133350 w 2009775"/>
                <a:gd name="connsiteY25" fmla="*/ 104775 h 419100"/>
                <a:gd name="connsiteX26" fmla="*/ 66675 w 2009775"/>
                <a:gd name="connsiteY26" fmla="*/ 9525 h 419100"/>
                <a:gd name="connsiteX27" fmla="*/ 0 w 2009775"/>
                <a:gd name="connsiteY27"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775" h="419100">
                  <a:moveTo>
                    <a:pt x="2009775" y="381000"/>
                  </a:moveTo>
                  <a:lnTo>
                    <a:pt x="1943100" y="285750"/>
                  </a:lnTo>
                  <a:lnTo>
                    <a:pt x="1752600" y="285750"/>
                  </a:lnTo>
                  <a:lnTo>
                    <a:pt x="1600200" y="342900"/>
                  </a:lnTo>
                  <a:lnTo>
                    <a:pt x="1504950" y="409575"/>
                  </a:lnTo>
                  <a:lnTo>
                    <a:pt x="1504950" y="419100"/>
                  </a:lnTo>
                  <a:lnTo>
                    <a:pt x="1428750" y="314325"/>
                  </a:lnTo>
                  <a:lnTo>
                    <a:pt x="1362075" y="276225"/>
                  </a:lnTo>
                  <a:lnTo>
                    <a:pt x="1276350" y="304800"/>
                  </a:lnTo>
                  <a:lnTo>
                    <a:pt x="1143000" y="390525"/>
                  </a:lnTo>
                  <a:lnTo>
                    <a:pt x="1085850" y="285750"/>
                  </a:lnTo>
                  <a:lnTo>
                    <a:pt x="1000125" y="238125"/>
                  </a:lnTo>
                  <a:lnTo>
                    <a:pt x="904875" y="247650"/>
                  </a:lnTo>
                  <a:lnTo>
                    <a:pt x="790575" y="342900"/>
                  </a:lnTo>
                  <a:lnTo>
                    <a:pt x="742950" y="180975"/>
                  </a:lnTo>
                  <a:lnTo>
                    <a:pt x="666750" y="104775"/>
                  </a:lnTo>
                  <a:lnTo>
                    <a:pt x="581025" y="95250"/>
                  </a:lnTo>
                  <a:lnTo>
                    <a:pt x="523875" y="114300"/>
                  </a:lnTo>
                  <a:lnTo>
                    <a:pt x="381000" y="219075"/>
                  </a:lnTo>
                  <a:lnTo>
                    <a:pt x="400050" y="257175"/>
                  </a:lnTo>
                  <a:lnTo>
                    <a:pt x="400050" y="142875"/>
                  </a:lnTo>
                  <a:lnTo>
                    <a:pt x="323850" y="57150"/>
                  </a:lnTo>
                  <a:lnTo>
                    <a:pt x="295275" y="57150"/>
                  </a:lnTo>
                  <a:lnTo>
                    <a:pt x="257175" y="95250"/>
                  </a:lnTo>
                  <a:lnTo>
                    <a:pt x="161925" y="209550"/>
                  </a:lnTo>
                  <a:lnTo>
                    <a:pt x="133350" y="104775"/>
                  </a:lnTo>
                  <a:lnTo>
                    <a:pt x="66675" y="9525"/>
                  </a:lnTo>
                  <a:lnTo>
                    <a:pt x="0" y="0"/>
                  </a:lnTo>
                </a:path>
              </a:pathLst>
            </a:cu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4" name="角丸四角形 83"/>
            <p:cNvSpPr/>
            <p:nvPr/>
          </p:nvSpPr>
          <p:spPr>
            <a:xfrm>
              <a:off x="2990415" y="2589767"/>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5" name="角丸四角形 84"/>
            <p:cNvSpPr/>
            <p:nvPr/>
          </p:nvSpPr>
          <p:spPr>
            <a:xfrm>
              <a:off x="3685773" y="2589767"/>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6" name="角丸四角形 85"/>
            <p:cNvSpPr/>
            <p:nvPr/>
          </p:nvSpPr>
          <p:spPr>
            <a:xfrm>
              <a:off x="2307257" y="2415344"/>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7" name="角丸四角形 86"/>
            <p:cNvSpPr/>
            <p:nvPr/>
          </p:nvSpPr>
          <p:spPr>
            <a:xfrm rot="420000">
              <a:off x="1538703" y="2163399"/>
              <a:ext cx="90274" cy="51164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8" name="角丸四角形 87"/>
            <p:cNvSpPr/>
            <p:nvPr/>
          </p:nvSpPr>
          <p:spPr>
            <a:xfrm rot="420000">
              <a:off x="1044634" y="2105258"/>
              <a:ext cx="90274" cy="51164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89" name="直線矢印コネクタ 88"/>
          <p:cNvCxnSpPr/>
          <p:nvPr/>
        </p:nvCxnSpPr>
        <p:spPr>
          <a:xfrm flipV="1">
            <a:off x="1846387" y="1355762"/>
            <a:ext cx="1606189" cy="12088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4744177" y="3317397"/>
            <a:ext cx="4220311" cy="340558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矢印コネクタ 90"/>
          <p:cNvCxnSpPr/>
          <p:nvPr/>
        </p:nvCxnSpPr>
        <p:spPr>
          <a:xfrm flipH="1" flipV="1">
            <a:off x="5103994" y="2093851"/>
            <a:ext cx="506070" cy="75775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92" name="図 91"/>
          <p:cNvPicPr>
            <a:picLocks noChangeAspect="1"/>
          </p:cNvPicPr>
          <p:nvPr/>
        </p:nvPicPr>
        <p:blipFill rotWithShape="1">
          <a:blip r:embed="rId6" cstate="print">
            <a:extLst>
              <a:ext uri="{28A0092B-C50C-407E-A947-70E740481C1C}">
                <a14:useLocalDpi xmlns:a14="http://schemas.microsoft.com/office/drawing/2010/main" val="0"/>
              </a:ext>
            </a:extLst>
          </a:blip>
          <a:srcRect l="20792" t="18121" r="30245" b="5403"/>
          <a:stretch/>
        </p:blipFill>
        <p:spPr>
          <a:xfrm rot="5400000">
            <a:off x="7286362" y="3565035"/>
            <a:ext cx="1173337" cy="1374480"/>
          </a:xfrm>
          <a:prstGeom prst="rect">
            <a:avLst/>
          </a:prstGeom>
        </p:spPr>
      </p:pic>
      <p:sp>
        <p:nvSpPr>
          <p:cNvPr id="93" name="正方形/長方形 92"/>
          <p:cNvSpPr/>
          <p:nvPr/>
        </p:nvSpPr>
        <p:spPr>
          <a:xfrm rot="285117">
            <a:off x="7317897" y="4187722"/>
            <a:ext cx="579587" cy="512501"/>
          </a:xfrm>
          <a:prstGeom prst="rect">
            <a:avLst/>
          </a:prstGeom>
          <a:solidFill>
            <a:srgbClr val="E1D8D3">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35496" y="5661248"/>
            <a:ext cx="3815467" cy="1200329"/>
          </a:xfrm>
          <a:prstGeom prst="rect">
            <a:avLst/>
          </a:prstGeom>
        </p:spPr>
        <p:txBody>
          <a:bodyPr wrap="square">
            <a:spAutoFit/>
          </a:bodyPr>
          <a:lstStyle/>
          <a:p>
            <a:pPr algn="just">
              <a:spcAft>
                <a:spcPts val="0"/>
              </a:spcAft>
            </a:pP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歯と歯</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肉</a:t>
            </a: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の境目に当てて</a:t>
            </a:r>
            <a:endParaRPr lang="en-US" altLang="ja-JP"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やさしくていねいにみがきましょう。</a:t>
            </a:r>
            <a:endPar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5" name="テキスト ボックス 94"/>
          <p:cNvSpPr txBox="1"/>
          <p:nvPr/>
        </p:nvSpPr>
        <p:spPr>
          <a:xfrm>
            <a:off x="35496" y="2333756"/>
            <a:ext cx="2674426" cy="461665"/>
          </a:xfrm>
          <a:prstGeom prst="rect">
            <a:avLst/>
          </a:prstGeom>
          <a:noFill/>
        </p:spPr>
        <p:txBody>
          <a:bodyPr wrap="square" rtlCol="0">
            <a:spAutoFit/>
          </a:bodyPr>
          <a:lstStyle/>
          <a:p>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①歯ブラシで</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6" name="テキスト ボックス 95"/>
          <p:cNvSpPr txBox="1"/>
          <p:nvPr/>
        </p:nvSpPr>
        <p:spPr>
          <a:xfrm>
            <a:off x="6278559" y="4790420"/>
            <a:ext cx="2029770"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デンタルフロス</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87516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TotalTime>
  <Words>2029</Words>
  <Application>Microsoft Office PowerPoint</Application>
  <PresentationFormat>画面に合わせる (4:3)</PresentationFormat>
  <Paragraphs>180</Paragraphs>
  <Slides>8</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HGP創英角ﾎﾟｯﾌﾟ体</vt:lpstr>
      <vt:lpstr>HGS創英角ﾎﾟｯﾌﾟ体</vt:lpstr>
      <vt:lpstr>HG丸ｺﾞｼｯｸM-PRO</vt:lpstr>
      <vt:lpstr>ＭＳ 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244</cp:revision>
  <dcterms:created xsi:type="dcterms:W3CDTF">2016-04-19T02:40:21Z</dcterms:created>
  <dcterms:modified xsi:type="dcterms:W3CDTF">2020-05-14T04:49:11Z</dcterms:modified>
</cp:coreProperties>
</file>