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16256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30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CFE53-16A4-4D46-B760-E5C3661DFF08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DC2B0-744F-4F51-B993-7B3018AD4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68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5D5F2-BDAD-4196-8B0A-5A14DD14A4F7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B9AF3-8F25-420B-A93C-36D50FA12B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68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15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15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899" cy="1377620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1" cy="1377620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33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80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4052713"/>
            <a:ext cx="10515600" cy="6762043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10878730"/>
            <a:ext cx="10515600" cy="355599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34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99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865483"/>
            <a:ext cx="10515600" cy="314207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90" y="3984979"/>
            <a:ext cx="5157787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90" y="5937958"/>
            <a:ext cx="5157787" cy="87338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3984979"/>
            <a:ext cx="5183188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5937958"/>
            <a:ext cx="5183188" cy="87338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63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18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6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86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2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2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2" y="4327408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2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04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kumimoji="1"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94669"/>
            <a:ext cx="12192000" cy="1167843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仙台市職員採用試験（大学卒程度・早期枠）</a:t>
            </a:r>
            <a:r>
              <a:rPr kumimoji="1" lang="en-US" altLang="ja-JP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専門性確認シート</a:t>
            </a:r>
            <a:r>
              <a:rPr lang="en-US" altLang="ja-JP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機械</a:t>
            </a:r>
            <a:r>
              <a:rPr lang="en-US" altLang="ja-JP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4000" b="1" spc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04743" y="1377479"/>
            <a:ext cx="4630057" cy="6319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7176861" y="1517998"/>
            <a:ext cx="979714" cy="5168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氏名</a:t>
            </a:r>
            <a:endParaRPr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069285" y="107915"/>
            <a:ext cx="1908628" cy="799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0069286" y="-248807"/>
            <a:ext cx="1908627" cy="6520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記入しないでください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798286" y="3987244"/>
            <a:ext cx="10936514" cy="55128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06401" y="2262397"/>
            <a:ext cx="10711542" cy="4806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１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あなたの現在の所属について教えてください（該当する□に✔を記入してください）。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798285" y="2732560"/>
            <a:ext cx="10936515" cy="5246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□高等専門学校生  　□大学生　  □大学院生  　□社会人　  □その他（　　  　　　　　　　　　　　　　）</a:t>
            </a:r>
            <a:endParaRPr lang="en-US" altLang="ja-JP" sz="1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06400" y="3527809"/>
            <a:ext cx="11571511" cy="4806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lang="ja-JP" altLang="en-US" sz="1800" dirty="0" err="1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機械に関して、これまで学校や職務等で学んできたこと、得意分野・専門分野について教えてください。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425450" y="9784440"/>
            <a:ext cx="11571512" cy="95215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３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．入庁後、取り組んでみたい分野や業務について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記入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してくださ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い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353786" y="15807732"/>
            <a:ext cx="11571512" cy="4554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※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出身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学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校名（留学先学校を含む）や、それが分かるようなことは記入しないでください。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798286" y="10203356"/>
            <a:ext cx="10936514" cy="55128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7249887" y="1445106"/>
            <a:ext cx="738413" cy="168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フリガナ</a:t>
            </a:r>
          </a:p>
        </p:txBody>
      </p:sp>
    </p:spTree>
    <p:extLst>
      <p:ext uri="{BB962C8B-B14F-4D97-AF65-F5344CB8AC3E}">
        <p14:creationId xmlns:p14="http://schemas.microsoft.com/office/powerpoint/2010/main" val="96821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BIZ UDP明朝 Medium</vt:lpstr>
      <vt:lpstr>游ゴシック</vt:lpstr>
      <vt:lpstr>游ゴシック Light</vt:lpstr>
      <vt:lpstr>Arial</vt:lpstr>
      <vt:lpstr>Office テーマ</vt:lpstr>
      <vt:lpstr>仙台市職員採用試験（大学卒程度・早期枠） 　専門性確認シート【機械】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2025-02-14T07:36:53Z</dcterms:created>
  <dcterms:modified xsi:type="dcterms:W3CDTF">2025-02-14T07:36:56Z</dcterms:modified>
</cp:coreProperties>
</file>