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2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br>
              <a:rPr kumimoji="1" lang="en-US" altLang="ja-JP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土木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2989718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2530283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１．土木に関して、これまで学校や職務等で学んできたこと、得意分野・専門分野について教えてください。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8786914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２．入庁後、取り組んでみたい分野や業務について記入してください。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9205830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専門性確認シート【土木】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2026-01-08T01:39:18Z</dcterms:modified>
</cp:coreProperties>
</file>