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16256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200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CFE53-16A4-4D46-B760-E5C3661DFF08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DC2B0-744F-4F51-B993-7B3018AD4B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66685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85D5F2-BDAD-4196-8B0A-5A14DD14A4F7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20900" y="1233488"/>
            <a:ext cx="24939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7B9AF3-8F25-420B-A93C-36D50FA12B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0681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2660416"/>
            <a:ext cx="9144000" cy="5659496"/>
          </a:xfrm>
        </p:spPr>
        <p:txBody>
          <a:bodyPr anchor="b"/>
          <a:lstStyle>
            <a:lvl1pPr algn="ctr">
              <a:defRPr sz="253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8538166"/>
            <a:ext cx="9144000" cy="3924769"/>
          </a:xfrm>
        </p:spPr>
        <p:txBody>
          <a:bodyPr/>
          <a:lstStyle>
            <a:lvl1pPr marL="0" indent="0" algn="ctr">
              <a:buNone/>
              <a:defRPr sz="1013"/>
            </a:lvl1pPr>
            <a:lvl2pPr marL="192881" indent="0" algn="ctr">
              <a:buNone/>
              <a:defRPr sz="844"/>
            </a:lvl2pPr>
            <a:lvl3pPr marL="385763" indent="0" algn="ctr">
              <a:buNone/>
              <a:defRPr sz="760"/>
            </a:lvl3pPr>
            <a:lvl4pPr marL="578644" indent="0" algn="ctr">
              <a:buNone/>
              <a:defRPr sz="675"/>
            </a:lvl4pPr>
            <a:lvl5pPr marL="771525" indent="0" algn="ctr">
              <a:buNone/>
              <a:defRPr sz="675"/>
            </a:lvl5pPr>
            <a:lvl6pPr marL="964406" indent="0" algn="ctr">
              <a:buNone/>
              <a:defRPr sz="675"/>
            </a:lvl6pPr>
            <a:lvl7pPr marL="1157288" indent="0" algn="ctr">
              <a:buNone/>
              <a:defRPr sz="675"/>
            </a:lvl7pPr>
            <a:lvl8pPr marL="1350169" indent="0" algn="ctr">
              <a:buNone/>
              <a:defRPr sz="675"/>
            </a:lvl8pPr>
            <a:lvl9pPr marL="1543050" indent="0" algn="ctr">
              <a:buNone/>
              <a:defRPr sz="675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3157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156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899" cy="1377620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865481"/>
            <a:ext cx="7734301" cy="1377620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339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5800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1" y="4052713"/>
            <a:ext cx="10515600" cy="6762043"/>
          </a:xfrm>
        </p:spPr>
        <p:txBody>
          <a:bodyPr anchor="b"/>
          <a:lstStyle>
            <a:lvl1pPr>
              <a:defRPr sz="253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1" y="10878730"/>
            <a:ext cx="10515600" cy="3555999"/>
          </a:xfrm>
        </p:spPr>
        <p:txBody>
          <a:bodyPr/>
          <a:lstStyle>
            <a:lvl1pPr marL="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1pPr>
            <a:lvl2pPr marL="19288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2pPr>
            <a:lvl3pPr marL="385763" indent="0">
              <a:buNone/>
              <a:defRPr sz="760">
                <a:solidFill>
                  <a:schemeClr val="tx1">
                    <a:tint val="75000"/>
                  </a:schemeClr>
                </a:solidFill>
              </a:defRPr>
            </a:lvl3pPr>
            <a:lvl4pPr marL="578644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4pPr>
            <a:lvl5pPr marL="771525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5pPr>
            <a:lvl6pPr marL="964406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6pPr>
            <a:lvl7pPr marL="1157288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7pPr>
            <a:lvl8pPr marL="1350169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8pPr>
            <a:lvl9pPr marL="1543050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341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1" y="4327408"/>
            <a:ext cx="5181600" cy="103142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1" y="4327408"/>
            <a:ext cx="5181600" cy="103142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991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865483"/>
            <a:ext cx="10515600" cy="314207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90" y="3984979"/>
            <a:ext cx="5157787" cy="1952976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90" y="5937958"/>
            <a:ext cx="5157787" cy="8733839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2" y="3984979"/>
            <a:ext cx="5183188" cy="1952976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2" y="5937958"/>
            <a:ext cx="5183188" cy="8733839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3638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318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469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1083733"/>
            <a:ext cx="3932237" cy="3793067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9" y="2340564"/>
            <a:ext cx="6172201" cy="11552296"/>
          </a:xfrm>
        </p:spPr>
        <p:txBody>
          <a:bodyPr/>
          <a:lstStyle>
            <a:lvl1pPr>
              <a:defRPr sz="1350"/>
            </a:lvl1pPr>
            <a:lvl2pPr>
              <a:defRPr sz="1181"/>
            </a:lvl2pPr>
            <a:lvl3pPr>
              <a:defRPr sz="1013"/>
            </a:lvl3pPr>
            <a:lvl4pPr>
              <a:defRPr sz="844"/>
            </a:lvl4pPr>
            <a:lvl5pPr>
              <a:defRPr sz="844"/>
            </a:lvl5pPr>
            <a:lvl6pPr>
              <a:defRPr sz="844"/>
            </a:lvl6pPr>
            <a:lvl7pPr>
              <a:defRPr sz="844"/>
            </a:lvl7pPr>
            <a:lvl8pPr>
              <a:defRPr sz="844"/>
            </a:lvl8pPr>
            <a:lvl9pPr>
              <a:defRPr sz="84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9" y="4876800"/>
            <a:ext cx="3932237" cy="9034875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866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1083733"/>
            <a:ext cx="3932237" cy="3793067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9" y="2340564"/>
            <a:ext cx="6172201" cy="11552296"/>
          </a:xfrm>
        </p:spPr>
        <p:txBody>
          <a:bodyPr/>
          <a:lstStyle>
            <a:lvl1pPr marL="0" indent="0">
              <a:buNone/>
              <a:defRPr sz="1350"/>
            </a:lvl1pPr>
            <a:lvl2pPr marL="192881" indent="0">
              <a:buNone/>
              <a:defRPr sz="1181"/>
            </a:lvl2pPr>
            <a:lvl3pPr marL="385763" indent="0">
              <a:buNone/>
              <a:defRPr sz="1013"/>
            </a:lvl3pPr>
            <a:lvl4pPr marL="578644" indent="0">
              <a:buNone/>
              <a:defRPr sz="844"/>
            </a:lvl4pPr>
            <a:lvl5pPr marL="771525" indent="0">
              <a:buNone/>
              <a:defRPr sz="844"/>
            </a:lvl5pPr>
            <a:lvl6pPr marL="964406" indent="0">
              <a:buNone/>
              <a:defRPr sz="844"/>
            </a:lvl6pPr>
            <a:lvl7pPr marL="1157288" indent="0">
              <a:buNone/>
              <a:defRPr sz="844"/>
            </a:lvl7pPr>
            <a:lvl8pPr marL="1350169" indent="0">
              <a:buNone/>
              <a:defRPr sz="844"/>
            </a:lvl8pPr>
            <a:lvl9pPr marL="1543050" indent="0">
              <a:buNone/>
              <a:defRPr sz="844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9" y="4876800"/>
            <a:ext cx="3932237" cy="9034875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220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2" y="865483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2" y="4327408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1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2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1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1048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85763" rtl="0" eaLnBrk="1" latinLnBrk="0" hangingPunct="1">
        <a:lnSpc>
          <a:spcPct val="90000"/>
        </a:lnSpc>
        <a:spcBef>
          <a:spcPct val="0"/>
        </a:spcBef>
        <a:buNone/>
        <a:defRPr kumimoji="1" sz="18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441" indent="-96441" algn="l" defTabSz="38576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kumimoji="1" sz="1181" kern="1200">
          <a:solidFill>
            <a:schemeClr val="tx1"/>
          </a:solidFill>
          <a:latin typeface="+mn-lt"/>
          <a:ea typeface="+mn-ea"/>
          <a:cs typeface="+mn-cs"/>
        </a:defRPr>
      </a:lvl1pPr>
      <a:lvl2pPr marL="289322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482204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844" kern="1200">
          <a:solidFill>
            <a:schemeClr val="tx1"/>
          </a:solidFill>
          <a:latin typeface="+mn-lt"/>
          <a:ea typeface="+mn-ea"/>
          <a:cs typeface="+mn-cs"/>
        </a:defRPr>
      </a:lvl3pPr>
      <a:lvl4pPr marL="675085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867966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1060847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253729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446610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639491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1pPr>
      <a:lvl2pPr marL="192881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3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3pPr>
      <a:lvl4pPr marL="578644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964406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157288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350169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543050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194669"/>
            <a:ext cx="12192000" cy="1167843"/>
          </a:xfrm>
        </p:spPr>
        <p:txBody>
          <a:bodyPr>
            <a:normAutofit fontScale="90000"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32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仙台市職員採用試験（大学卒程度・早期枠）</a:t>
            </a:r>
            <a:br>
              <a:rPr kumimoji="1" lang="en-US" altLang="ja-JP" sz="32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32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4000" b="1" spc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専門性確認シート</a:t>
            </a:r>
            <a:r>
              <a:rPr lang="en-US" altLang="ja-JP" sz="4000" b="1" spc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4000" b="1" spc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機械</a:t>
            </a:r>
            <a:r>
              <a:rPr lang="en-US" altLang="ja-JP" sz="4000" b="1" spc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4000" b="1" spc="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7104743" y="1377479"/>
            <a:ext cx="4630057" cy="6319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7176861" y="1517998"/>
            <a:ext cx="979714" cy="51682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氏名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0069285" y="107915"/>
            <a:ext cx="1908628" cy="799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10069286" y="-248807"/>
            <a:ext cx="1908627" cy="65202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記入しないでください</a:t>
            </a:r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798286" y="2989718"/>
            <a:ext cx="10936514" cy="551289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endParaRPr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タイトル 1"/>
          <p:cNvSpPr txBox="1">
            <a:spLocks/>
          </p:cNvSpPr>
          <p:nvPr/>
        </p:nvSpPr>
        <p:spPr>
          <a:xfrm>
            <a:off x="406400" y="2530283"/>
            <a:ext cx="11571511" cy="48064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ja-JP" altLang="en-US" sz="180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１．機械に</a:t>
            </a:r>
            <a:r>
              <a:rPr lang="ja-JP" altLang="en-US" sz="18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関して、これまで学校や職務等で学んできたこと、得意分野・専門分野について教えてください。</a:t>
            </a:r>
            <a:endParaRPr lang="en-US" altLang="ja-JP" sz="18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6" name="タイトル 1"/>
          <p:cNvSpPr txBox="1">
            <a:spLocks/>
          </p:cNvSpPr>
          <p:nvPr/>
        </p:nvSpPr>
        <p:spPr>
          <a:xfrm>
            <a:off x="425450" y="8786914"/>
            <a:ext cx="11571512" cy="95215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ja-JP" altLang="en-US" sz="18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２．入庁後、取り組んでみたい分野や業務について記入してください。</a:t>
            </a:r>
            <a:endParaRPr lang="en-US" altLang="ja-JP" sz="18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9" name="タイトル 1"/>
          <p:cNvSpPr txBox="1">
            <a:spLocks/>
          </p:cNvSpPr>
          <p:nvPr/>
        </p:nvSpPr>
        <p:spPr>
          <a:xfrm>
            <a:off x="798286" y="9205830"/>
            <a:ext cx="10936514" cy="551289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endParaRPr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8" name="タイトル 1"/>
          <p:cNvSpPr txBox="1">
            <a:spLocks/>
          </p:cNvSpPr>
          <p:nvPr/>
        </p:nvSpPr>
        <p:spPr>
          <a:xfrm>
            <a:off x="7249887" y="1445106"/>
            <a:ext cx="738413" cy="168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フリガナ</a:t>
            </a:r>
          </a:p>
        </p:txBody>
      </p:sp>
    </p:spTree>
    <p:extLst>
      <p:ext uri="{BB962C8B-B14F-4D97-AF65-F5344CB8AC3E}">
        <p14:creationId xmlns:p14="http://schemas.microsoft.com/office/powerpoint/2010/main" val="968214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ユーザー設定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BIZ UDP明朝 Medium</vt:lpstr>
      <vt:lpstr>游ゴシック</vt:lpstr>
      <vt:lpstr>游ゴシック Light</vt:lpstr>
      <vt:lpstr>Arial</vt:lpstr>
      <vt:lpstr>Office テーマ</vt:lpstr>
      <vt:lpstr>仙台市職員採用試験（大学卒程度・早期枠） 　専門性確認シート【機械】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2025-02-14T07:35:32Z</dcterms:created>
  <dcterms:modified xsi:type="dcterms:W3CDTF">2026-01-08T01:40:20Z</dcterms:modified>
</cp:coreProperties>
</file>