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16256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30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CFE53-16A4-4D46-B760-E5C3661DFF08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DC2B0-744F-4F51-B993-7B3018AD4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668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5D5F2-BDAD-4196-8B0A-5A14DD14A4F7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B9AF3-8F25-420B-A93C-36D50FA12B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681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660416"/>
            <a:ext cx="9144000" cy="5659496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8538166"/>
            <a:ext cx="9144000" cy="3924769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15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15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899" cy="1377620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865481"/>
            <a:ext cx="7734301" cy="1377620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33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80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4052713"/>
            <a:ext cx="10515600" cy="6762043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10878730"/>
            <a:ext cx="10515600" cy="3555999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34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1" y="4327408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1" y="4327408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99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865483"/>
            <a:ext cx="10515600" cy="31420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90" y="3984979"/>
            <a:ext cx="5157787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90" y="5937958"/>
            <a:ext cx="5157787" cy="87338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2" y="3984979"/>
            <a:ext cx="5183188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2" y="5937958"/>
            <a:ext cx="5183188" cy="87338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638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18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6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866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12-A650-4E71-808E-6C847D55231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2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2" y="865483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2" y="4327408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E6912-A650-4E71-808E-6C847D55231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2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8FAE6-5126-486F-BAA1-552BF84BF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4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85763" rtl="0" eaLnBrk="1" latinLnBrk="0" hangingPunct="1">
        <a:lnSpc>
          <a:spcPct val="90000"/>
        </a:lnSpc>
        <a:spcBef>
          <a:spcPct val="0"/>
        </a:spcBef>
        <a:buNone/>
        <a:defRPr kumimoji="1" sz="18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441" indent="-96441" algn="l" defTabSz="38576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482204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5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kumimoji="1"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94669"/>
            <a:ext cx="12192000" cy="1167843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仙台市職員採用試験（大学卒程度・早期枠）</a:t>
            </a:r>
            <a:br>
              <a:rPr kumimoji="1" lang="en-US" altLang="ja-JP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32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専門性確認シート</a:t>
            </a:r>
            <a:r>
              <a:rPr lang="en-US" altLang="ja-JP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造園</a:t>
            </a:r>
            <a:r>
              <a:rPr lang="en-US" altLang="ja-JP" sz="4000" b="1" spc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4000" b="1" spc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104743" y="1377479"/>
            <a:ext cx="4630057" cy="6319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7176861" y="1517998"/>
            <a:ext cx="979714" cy="51682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氏名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0069285" y="107915"/>
            <a:ext cx="1908628" cy="799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10069286" y="-248807"/>
            <a:ext cx="1908627" cy="6520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記入しないでください</a:t>
            </a: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798286" y="2989718"/>
            <a:ext cx="10936514" cy="55128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406400" y="2530283"/>
            <a:ext cx="11571511" cy="4806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１．造園に関して、これまで学校や職務等で学んできたこと、得意分野・専門分野について教えてください。</a:t>
            </a:r>
            <a:endParaRPr lang="en-US" altLang="ja-JP" sz="18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425450" y="8786914"/>
            <a:ext cx="11571512" cy="95215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２．入庁後、取り組んでみたい分野や業務について記入してください。</a:t>
            </a:r>
            <a:endParaRPr lang="en-US" altLang="ja-JP" sz="18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798286" y="9205830"/>
            <a:ext cx="10936514" cy="55128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7249887" y="1445106"/>
            <a:ext cx="738413" cy="168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5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5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フリガナ</a:t>
            </a:r>
          </a:p>
        </p:txBody>
      </p:sp>
    </p:spTree>
    <p:extLst>
      <p:ext uri="{BB962C8B-B14F-4D97-AF65-F5344CB8AC3E}">
        <p14:creationId xmlns:p14="http://schemas.microsoft.com/office/powerpoint/2010/main" val="968214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BIZ UDP明朝 Medium</vt:lpstr>
      <vt:lpstr>游ゴシック</vt:lpstr>
      <vt:lpstr>游ゴシック Light</vt:lpstr>
      <vt:lpstr>Arial</vt:lpstr>
      <vt:lpstr>Office テーマ</vt:lpstr>
      <vt:lpstr>仙台市職員採用試験（大学卒程度・早期枠） 　専門性確認シート【造園】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2025-02-14T07:35:32Z</dcterms:created>
  <dcterms:modified xsi:type="dcterms:W3CDTF">2026-02-03T00:33:02Z</dcterms:modified>
</cp:coreProperties>
</file>