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1F_335F84F0.xml" ContentType="application/vnd.ms-powerpoint.comments+xml"/>
  <Override PartName="/ppt/comments/modernComment_11E_11920BF6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87" r:id="rId3"/>
    <p:sldId id="286" r:id="rId4"/>
    <p:sldId id="298" r:id="rId5"/>
    <p:sldId id="302" r:id="rId6"/>
    <p:sldId id="301" r:id="rId7"/>
    <p:sldId id="299" r:id="rId8"/>
    <p:sldId id="303" r:id="rId9"/>
    <p:sldId id="304" r:id="rId10"/>
    <p:sldId id="305" r:id="rId11"/>
    <p:sldId id="300" r:id="rId1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  <p188:author id="{950609DE-22EF-77F4-364F-F53A9315BA60}" name="澤田　啓二" initials="澤田　啓二" userId="S::kesawada@skylightconsulting.onmicrosoft.com::2daf3a22-85e9-4ecf-b7cc-c23ba62484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0000"/>
    <a:srgbClr val="FCFFD9"/>
    <a:srgbClr val="C42A26"/>
    <a:srgbClr val="D51515"/>
    <a:srgbClr val="DDE1F0"/>
    <a:srgbClr val="B3CEFB"/>
    <a:srgbClr val="F2F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6173" autoAdjust="0"/>
  </p:normalViewPr>
  <p:slideViewPr>
    <p:cSldViewPr>
      <p:cViewPr varScale="1">
        <p:scale>
          <a:sx n="115" d="100"/>
          <a:sy n="115" d="100"/>
        </p:scale>
        <p:origin x="17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modernComment_11E_11920BF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3B2D67C-D07E-4847-87A4-7763092A85E4}" authorId="{540F78D9-676E-5848-1EE5-8EB3DBAE0112}" created="2022-11-11T04:04:48.09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2" creationId="{F5A9D697-CC49-6587-38AB-BF5447C8DDAE}"/>
      <ac:txMk cp="0" len="20">
        <ac:context len="21" hash="1123368124"/>
      </ac:txMk>
    </ac:txMkLst>
    <p188:pos x="6951491" y="318366"/>
    <p188:txBody>
      <a:bodyPr/>
      <a:lstStyle/>
      <a:p>
        <a:r>
          <a:rPr lang="ja-JP" altLang="en-US"/>
          <a:t>各ページの項目（■）はあくまでご記載いただきたい内容を示すためのものです。
各ページの書式は、各項目の内容を記載しやすい形にご自由に変更ください。（スペースを分割する、図表をはさむ、ページを追加する、等）</a:t>
        </a:r>
      </a:p>
    </p188:txBody>
  </p188:cm>
  <p188:cm id="{36246CC5-FA1D-43A5-BCE2-E9CF0075787F}" authorId="{540F78D9-676E-5848-1EE5-8EB3DBAE0112}" created="2022-11-11T04:06:25.02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3" creationId="{91C4C69E-C445-FC83-2218-9E8C5FA1640A}"/>
      <ac:txMk cp="0" len="13">
        <ac:context len="14" hash="821526090"/>
      </ac:txMk>
    </ac:txMkLst>
    <p188:pos x="3524800" y="258348"/>
    <p188:txBody>
      <a:bodyPr/>
      <a:lstStyle/>
      <a:p>
        <a:r>
          <a:rPr lang="ja-JP" altLang="en-US"/>
          <a:t>解決を目指す課題（テーマ課題）の内容を簡潔にご記載ください
テーマ課題の中でも今回の実証実験で特に注力する課題があれば、その内容もご記載ください</a:t>
        </a:r>
      </a:p>
    </p188:txBody>
  </p188:cm>
</p188:cmLst>
</file>

<file path=ppt/comments/modernComment_11F_335F84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14B124D-A6D8-481F-B087-6ECE0B7B1015}" authorId="{540F78D9-676E-5848-1EE5-8EB3DBAE0112}" created="2022-11-11T00:12:05.95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61897968" sldId="287"/>
      <ac:spMk id="12" creationId="{D8F84D33-93CB-F117-1B72-E46BFFC60226}"/>
      <ac:txMk cp="0" len="20">
        <ac:context len="22" hash="2711409737"/>
      </ac:txMk>
    </ac:txMkLst>
    <p188:pos x="1057128" y="260032"/>
    <p188:txBody>
      <a:bodyPr/>
      <a:lstStyle/>
      <a:p>
        <a:r>
          <a:rPr lang="ja-JP" altLang="en-US"/>
          <a:t>400字以内の要約・図表可
（項目２～４も同様）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D5C20E-B837-09E5-3D32-3A97F9407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903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B1B99E-4146-EA43-DBFC-0DC2AA51A6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903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B3B7C1-EAE6-404B-0081-854B5DF94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DF130B-B463-E10E-A5AD-C560D49B47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94DF9C5-7EB3-4B0C-83F5-F32B65C635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35189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0BA01E1E-9C7E-49C3-B060-02613AD89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3226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C1C1-1102-4D3A-B83D-3EA0167CED67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9303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3DF1-18DA-46FC-A631-2D1AA0076ECE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81806779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3FD1-CB80-4D38-98C5-0F3F26300B3A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703108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260648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EE4-474A-4235-A9A9-A2FB230707B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  <p:extLst>
      <p:ext uri="{BB962C8B-B14F-4D97-AF65-F5344CB8AC3E}">
        <p14:creationId xmlns:p14="http://schemas.microsoft.com/office/powerpoint/2010/main" val="3013503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8721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6903-E309-4FEB-BE3F-7CEF66FD7315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40693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41FD-6BF0-4418-832C-B9A29F810CC9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5420604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8D3F-4D06-4386-92EF-CBB324A94B8B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199746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1882-A1B2-48BA-8BE5-3D3CB5290EDA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0058931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0531291F-ABF6-4CF8-93C3-18F115B79070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54194161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3321-F934-4299-9750-8710105AE05D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843189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5AC582-1966-3AA0-FB07-32452809E5F3}"/>
              </a:ext>
            </a:extLst>
          </p:cNvPr>
          <p:cNvSpPr txBox="1"/>
          <p:nvPr userDrawn="1"/>
        </p:nvSpPr>
        <p:spPr>
          <a:xfrm>
            <a:off x="7191159" y="6494525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776" y="270148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平行四辺形 7"/>
          <p:cNvSpPr/>
          <p:nvPr userDrawn="1"/>
        </p:nvSpPr>
        <p:spPr>
          <a:xfrm>
            <a:off x="7089795" y="194864"/>
            <a:ext cx="2784662" cy="631348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平行四辺形 11"/>
          <p:cNvSpPr/>
          <p:nvPr userDrawn="1"/>
        </p:nvSpPr>
        <p:spPr>
          <a:xfrm>
            <a:off x="6490900" y="194864"/>
            <a:ext cx="725990" cy="631348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 userDrawn="1"/>
        </p:nvSpPr>
        <p:spPr>
          <a:xfrm>
            <a:off x="8513671" y="194864"/>
            <a:ext cx="1392331" cy="6313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9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F_335F84F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552" y="3878561"/>
            <a:ext cx="8172450" cy="1143000"/>
          </a:xfrm>
        </p:spPr>
        <p:txBody>
          <a:bodyPr/>
          <a:lstStyle/>
          <a:p>
            <a:r>
              <a:rPr lang="ja-JP" altLang="en-US" dirty="0"/>
              <a:t>（会社名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864960" y="2190918"/>
            <a:ext cx="8172450" cy="171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（</a:t>
            </a:r>
            <a:r>
              <a:rPr lang="ja-JP" altLang="en-US" dirty="0"/>
              <a:t>タイトル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306669" y="919215"/>
            <a:ext cx="9289032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先端テクノロジー・データ利活用ユースケース創出支援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企画提案書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42E3E42-E432-4414-AFB0-AA88B85A5614}"/>
              </a:ext>
            </a:extLst>
          </p:cNvPr>
          <p:cNvSpPr txBox="1">
            <a:spLocks/>
          </p:cNvSpPr>
          <p:nvPr/>
        </p:nvSpPr>
        <p:spPr bwMode="auto">
          <a:xfrm>
            <a:off x="0" y="148867"/>
            <a:ext cx="936793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第３号様式）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87163" y="5278093"/>
            <a:ext cx="61863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各項目について１ページにまとめる必要はありません。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適宜ページを追加のうえ記載ください。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写真やグラフなどもご活用ください。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1</a:t>
            </a:fld>
            <a:endParaRPr lang="ja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920552" y="3645024"/>
            <a:ext cx="84473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5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10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事業スケジュール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36004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事業の実施スケジュールを具体的に記載してください。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1201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11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その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28803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アピール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したいポイントなど、自由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0389276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18" y="183400"/>
            <a:ext cx="9532297" cy="653311"/>
          </a:xfrm>
        </p:spPr>
        <p:txBody>
          <a:bodyPr>
            <a:noAutofit/>
          </a:bodyPr>
          <a:lstStyle/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提案の概要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2</a:t>
            </a:fld>
            <a:endParaRPr lang="ja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E3F5E6F-0F9B-4B66-9D30-68C3169432E2}"/>
              </a:ext>
            </a:extLst>
          </p:cNvPr>
          <p:cNvSpPr/>
          <p:nvPr/>
        </p:nvSpPr>
        <p:spPr>
          <a:xfrm>
            <a:off x="247968" y="1052737"/>
            <a:ext cx="9424800" cy="2880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今回提案するプロジェクトの概要を具体的に記載してください。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86189796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3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対象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分野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36004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4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ブロックチェーン、量子コンピューティングから選択してください（対象分野を残して他分野を削除）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5618" y="2060848"/>
            <a:ext cx="71096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</a:p>
          <a:p>
            <a:r>
              <a:rPr kumimoji="1"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・ブロックチェーン</a:t>
            </a:r>
            <a:endParaRPr kumimoji="1" lang="en-US" altLang="ja-JP" sz="6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・量子コンピューティング</a:t>
            </a:r>
            <a:endParaRPr kumimoji="1"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8399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4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想定ユーザーおよび課題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36004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宮城県内の想定ユーザーおよび想定ユーザーの抱える課題について具体的に記載してください。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6135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5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具体的な実証内容と期待される効果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57606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プロジェクトの具体的な実証内容と、サービス等の実現によるユーザーへの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メリット、地域への波及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効果、自社事業としての将来性等についてご記載ください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883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6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実証フィールド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28803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想定する実証フィールドを具体的に記載してください。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230239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7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必要経費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6480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プロジェクトにかかる総費用、詳細な必要経費を記載してください。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しても構いません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審査にあたって参考にさせていただきますので、具体的にご記載ください。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61562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8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実施体制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57606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本業務の実施体制、組織体制、支援体制を体制図を用いて具体的に記載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。また、各担当者の役割、経歴等も記載してください。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87023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9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類似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プロジェクト</a:t>
            </a: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の実績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7" y="980727"/>
            <a:ext cx="9529947" cy="36004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本業務に関連するプロジェクトの実績を記載してください。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5933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15923</TotalTime>
  <Words>303</Words>
  <Application>Microsoft Office PowerPoint</Application>
  <PresentationFormat>A4 210 x 297 mm</PresentationFormat>
  <Paragraphs>44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HG丸ｺﾞｼｯｸM-PRO</vt:lpstr>
      <vt:lpstr>Meiryo UI</vt:lpstr>
      <vt:lpstr>ＭＳ Ｐゴシック</vt:lpstr>
      <vt:lpstr>Yu Gothic UI</vt:lpstr>
      <vt:lpstr>游ゴシック</vt:lpstr>
      <vt:lpstr>Arial</vt:lpstr>
      <vt:lpstr>Calibri</vt:lpstr>
      <vt:lpstr>Calibri Light</vt:lpstr>
      <vt:lpstr>レトロスペクト</vt:lpstr>
      <vt:lpstr>PowerPoint プレゼンテーション</vt:lpstr>
      <vt:lpstr>提案の概要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澤田　啓二</dc:creator>
  <cp:lastModifiedBy>柴田　健太郎</cp:lastModifiedBy>
  <cp:revision>161</cp:revision>
  <cp:lastPrinted>2024-04-15T08:20:20Z</cp:lastPrinted>
  <dcterms:created xsi:type="dcterms:W3CDTF">2022-06-22T02:23:00Z</dcterms:created>
  <dcterms:modified xsi:type="dcterms:W3CDTF">2024-04-15T08:21:04Z</dcterms:modified>
</cp:coreProperties>
</file>