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6" r:id="rId2"/>
    <p:sldId id="267" r:id="rId3"/>
    <p:sldId id="305" r:id="rId4"/>
    <p:sldId id="308" r:id="rId5"/>
    <p:sldId id="310" r:id="rId6"/>
    <p:sldId id="314" r:id="rId7"/>
    <p:sldId id="315" r:id="rId8"/>
    <p:sldId id="316" r:id="rId9"/>
    <p:sldId id="319" r:id="rId10"/>
    <p:sldId id="311" r:id="rId11"/>
    <p:sldId id="313" r:id="rId12"/>
    <p:sldId id="317" r:id="rId13"/>
    <p:sldId id="312" r:id="rId14"/>
    <p:sldId id="318" r:id="rId15"/>
    <p:sldId id="307" r:id="rId16"/>
    <p:sldId id="295" r:id="rId17"/>
  </p:sldIdLst>
  <p:sldSz cx="12192000" cy="6858000"/>
  <p:notesSz cx="6807200" cy="9939338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609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1219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2438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3048000" algn="l" defTabSz="1218565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3657600" algn="l" defTabSz="1218565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4267200" algn="l" defTabSz="1218565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4876800" algn="l" defTabSz="1218565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53">
          <p15:clr>
            <a:srgbClr val="A4A3A4"/>
          </p15:clr>
        </p15:guide>
        <p15:guide id="2" orient="horz" pos="225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CCCC00"/>
    <a:srgbClr val="00C894"/>
    <a:srgbClr val="9966FF"/>
    <a:srgbClr val="F38E8E"/>
    <a:srgbClr val="FFFF66"/>
    <a:srgbClr val="FF5050"/>
    <a:srgbClr val="66FFCC"/>
    <a:srgbClr val="63E5F7"/>
    <a:srgbClr val="85D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94" autoAdjust="0"/>
    <p:restoredTop sz="94660"/>
  </p:normalViewPr>
  <p:slideViewPr>
    <p:cSldViewPr showGuides="1">
      <p:cViewPr varScale="1">
        <p:scale>
          <a:sx n="58" d="100"/>
          <a:sy n="58" d="100"/>
        </p:scale>
        <p:origin x="462" y="66"/>
      </p:cViewPr>
      <p:guideLst>
        <p:guide orient="horz" pos="3853"/>
        <p:guide orient="horz" pos="225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29F81-284B-47BC-A1E2-DC31BFCE2E65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DA67D-78A5-4E0E-9CE0-062C83AA6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2263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D2DA1E46-8F53-47F8-B7BC-A9F0352BF51A}" type="datetimeFigureOut">
              <a:rPr lang="zh-CN" altLang="en-US"/>
              <a:t>2020/11/9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B6661C89-6876-48A9-B4F8-488C2CF11728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B3034-AC56-4B8F-85E2-7159F6ADD5D4}" type="datetime1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455707" y="6356351"/>
            <a:ext cx="5280587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34D00-1C4A-4843-A69F-4230EB0A4E3B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945FF-5269-422B-AEE5-56B8472009B3}" type="datetime1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86881-02D5-4CBA-B86A-380D02969A7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EDDD1-772C-4457-BA8C-FF29CB85BE86}" type="datetime1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373FE-7578-46A2-B1D7-46704757B56D}" type="slidenum">
              <a:rPr lang="zh-CN" altLang="en-US"/>
              <a:t>‹#›</a:t>
            </a:fld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3"/>
          </p:nvPr>
        </p:nvSpPr>
        <p:spPr>
          <a:xfrm>
            <a:off x="3455707" y="6356351"/>
            <a:ext cx="5280587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28801"/>
            <a:ext cx="10972800" cy="452543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C2BBA-EFBE-4A22-8798-06DDB9FFB503}" type="datetime1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94106-C6F4-4655-B7DE-D48D79F37124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180AD-5A3B-4143-95F9-A4A8CACA6F26}" type="datetime1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DC9E6-6DD3-4691-A9C7-D271DA098654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7EE31-1C7C-46BB-9063-CEFF43D399D1}" type="datetime1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D5811-AC7B-4E29-80B8-F7ADF695AEF9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10A80-4E27-4642-BAB6-289FA8DA24D8}" type="datetime1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4A716-14C9-41DE-A1AD-07CBE4E1485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88AE4-FBF3-4262-AEC9-E11F842BF496}" type="datetime1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591AA-1701-4670-82F8-29319F7ADA55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C5D4E-8744-44BE-A98B-762A4F899E2A}" type="datetime1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96E4C-A786-42C8-98B7-EB52B4851D5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1D7BF-DD11-4F2E-8955-1A9A853CFEB0}" type="datetime1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58159-6336-4F39-ABDF-0970ED78D5AD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44D57-EEF4-463E-85B4-54F4BDE3AFB7}" type="datetime1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E238C-4D9C-4436-A513-4BF035CCAFF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D6A7AAE-4856-4E0E-941F-542B4E7AEDEF}" type="datetime1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D58473B-3055-42E7-AAA6-D770D94057E5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6096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2192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8288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24384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5"/>
          <p:cNvSpPr/>
          <p:nvPr/>
        </p:nvSpPr>
        <p:spPr bwMode="auto">
          <a:xfrm rot="9123913">
            <a:off x="6926961" y="2461573"/>
            <a:ext cx="1388608" cy="1331121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89E29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/>
          </a:p>
        </p:txBody>
      </p:sp>
      <p:sp>
        <p:nvSpPr>
          <p:cNvPr id="19" name="Freeform 5"/>
          <p:cNvSpPr/>
          <p:nvPr/>
        </p:nvSpPr>
        <p:spPr bwMode="auto">
          <a:xfrm rot="3526558">
            <a:off x="8431000" y="2529767"/>
            <a:ext cx="1388608" cy="1331121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90C25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4169002" y="1178750"/>
            <a:ext cx="3994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施設紹介動画</a:t>
            </a:r>
            <a:r>
              <a:rPr lang="en-US" altLang="ja-JP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lang="zh-CN" altLang="en-US" sz="32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7671175" y="1493495"/>
            <a:ext cx="137076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>
            <a:off x="3260685" y="1493495"/>
            <a:ext cx="137076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 5"/>
          <p:cNvSpPr/>
          <p:nvPr/>
        </p:nvSpPr>
        <p:spPr bwMode="auto">
          <a:xfrm>
            <a:off x="3979995" y="2481501"/>
            <a:ext cx="1388608" cy="1331121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06A6A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/>
          </a:p>
        </p:txBody>
      </p:sp>
      <p:sp>
        <p:nvSpPr>
          <p:cNvPr id="21" name="Freeform 5"/>
          <p:cNvSpPr/>
          <p:nvPr/>
        </p:nvSpPr>
        <p:spPr bwMode="auto">
          <a:xfrm rot="9502714">
            <a:off x="2455004" y="2481501"/>
            <a:ext cx="1388608" cy="1331121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89E29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/>
          </a:p>
        </p:txBody>
      </p:sp>
      <p:sp>
        <p:nvSpPr>
          <p:cNvPr id="22" name="Freeform 5"/>
          <p:cNvSpPr/>
          <p:nvPr/>
        </p:nvSpPr>
        <p:spPr bwMode="auto">
          <a:xfrm rot="17952227">
            <a:off x="5494109" y="2537727"/>
            <a:ext cx="1388608" cy="1331121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5EABE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2252133" y="2663625"/>
            <a:ext cx="7804307" cy="993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865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保育施設等名称</a:t>
            </a:r>
            <a:endParaRPr lang="en-US" sz="5865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39" b="94435" l="2500" r="99500">
                        <a14:foregroundMark x1="61125" y1="30435" x2="61125" y2="30435"/>
                        <a14:foregroundMark x1="62000" y1="48870" x2="62000" y2="48870"/>
                        <a14:foregroundMark x1="67500" y1="19826" x2="67500" y2="19826"/>
                        <a14:foregroundMark x1="45500" y1="16174" x2="45500" y2="16174"/>
                        <a14:foregroundMark x1="40625" y1="46783" x2="40625" y2="46783"/>
                        <a14:foregroundMark x1="45500" y1="44870" x2="45500" y2="44870"/>
                        <a14:foregroundMark x1="55750" y1="64696" x2="55750" y2="64696"/>
                        <a14:foregroundMark x1="51500" y1="57565" x2="51500" y2="57565"/>
                        <a14:foregroundMark x1="56250" y1="61043" x2="56250" y2="61043"/>
                        <a14:foregroundMark x1="48625" y1="65913" x2="48625" y2="65913"/>
                        <a14:foregroundMark x1="56875" y1="77391" x2="56875" y2="77391"/>
                        <a14:foregroundMark x1="53500" y1="71130" x2="53500" y2="71130"/>
                        <a14:foregroundMark x1="55750" y1="87826" x2="55750" y2="87826"/>
                        <a14:foregroundMark x1="59125" y1="87304" x2="59125" y2="87304"/>
                        <a14:foregroundMark x1="56625" y1="73913" x2="56625" y2="73913"/>
                        <a14:foregroundMark x1="55125" y1="91304" x2="55125" y2="91304"/>
                        <a14:foregroundMark x1="57500" y1="90087" x2="57500" y2="90087"/>
                        <a14:foregroundMark x1="79750" y1="87826" x2="79750" y2="87826"/>
                        <a14:foregroundMark x1="78875" y1="75478" x2="78875" y2="75478"/>
                        <a14:foregroundMark x1="78500" y1="91304" x2="78500" y2="91304"/>
                        <a14:foregroundMark x1="54625" y1="54435" x2="54625" y2="54435"/>
                        <a14:foregroundMark x1="58500" y1="85391" x2="58500" y2="85391"/>
                        <a14:foregroundMark x1="77125" y1="80174" x2="77125" y2="80174"/>
                        <a14:foregroundMark x1="75750" y1="91304" x2="75750" y2="91304"/>
                        <a14:foregroundMark x1="80875" y1="86261" x2="80875" y2="86261"/>
                        <a14:foregroundMark x1="36875" y1="55478" x2="36875" y2="55478"/>
                        <a14:foregroundMark x1="30625" y1="61565" x2="30625" y2="61565"/>
                        <a14:foregroundMark x1="32000" y1="69043" x2="32000" y2="69043"/>
                        <a14:foregroundMark x1="32500" y1="91652" x2="32500" y2="91652"/>
                        <a14:foregroundMark x1="36000" y1="89043" x2="36000" y2="89043"/>
                        <a14:foregroundMark x1="36625" y1="84522" x2="36625" y2="84522"/>
                        <a14:foregroundMark x1="36500" y1="81739" x2="36500" y2="81739"/>
                        <a14:foregroundMark x1="32500" y1="84870" x2="32500" y2="84870"/>
                        <a14:foregroundMark x1="30875" y1="79478" x2="30875" y2="79478"/>
                        <a14:foregroundMark x1="34875" y1="73043" x2="34875" y2="73043"/>
                        <a14:foregroundMark x1="33375" y1="78957" x2="33375" y2="78957"/>
                        <a14:foregroundMark x1="34875" y1="52696" x2="34875" y2="52696"/>
                        <a14:foregroundMark x1="48875" y1="42435" x2="48875" y2="42435"/>
                        <a14:foregroundMark x1="60000" y1="44870" x2="60000" y2="44870"/>
                        <a14:foregroundMark x1="65375" y1="15130" x2="65375" y2="15130"/>
                        <a14:foregroundMark x1="72000" y1="22261" x2="72000" y2="22261"/>
                        <a14:foregroundMark x1="34875" y1="75478" x2="34875" y2="75478"/>
                        <a14:foregroundMark x1="34250" y1="88870" x2="34250" y2="88870"/>
                        <a14:foregroundMark x1="21750" y1="13913" x2="21750" y2="13913"/>
                        <a14:foregroundMark x1="18875" y1="43652" x2="18875" y2="43652"/>
                        <a14:foregroundMark x1="6500" y1="59478" x2="6500" y2="59478"/>
                        <a14:foregroundMark x1="12000" y1="77043" x2="12000" y2="77043"/>
                        <a14:foregroundMark x1="14500" y1="73043" x2="14500" y2="73043"/>
                        <a14:foregroundMark x1="14000" y1="75826" x2="14000" y2="75826"/>
                        <a14:foregroundMark x1="10875" y1="90435" x2="10875" y2="90435"/>
                        <a14:foregroundMark x1="15125" y1="88522" x2="15125" y2="88522"/>
                        <a14:foregroundMark x1="15750" y1="85391" x2="15750" y2="85391"/>
                        <a14:foregroundMark x1="14000" y1="85739" x2="14000" y2="85739"/>
                        <a14:foregroundMark x1="24500" y1="65391" x2="24500" y2="65391"/>
                        <a14:foregroundMark x1="55375" y1="85739" x2="55375" y2="8573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2386" y="3924055"/>
            <a:ext cx="3868681" cy="2780615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333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/>
          <p:nvPr/>
        </p:nvSpPr>
        <p:spPr bwMode="auto">
          <a:xfrm>
            <a:off x="470375" y="532576"/>
            <a:ext cx="1298316" cy="1244567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9966FF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785410" y="773705"/>
            <a:ext cx="9406046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多目的ホール</a:t>
            </a:r>
            <a:endParaRPr lang="en-US" altLang="zh-CN" sz="4000" dirty="0">
              <a:solidFill>
                <a:schemeClr val="tx1">
                  <a:lumMod val="75000"/>
                  <a:lumOff val="2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96E4C-A786-42C8-98B7-EB52B4851D5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8472840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/>
          <p:nvPr/>
        </p:nvSpPr>
        <p:spPr bwMode="auto">
          <a:xfrm rot="3962818">
            <a:off x="470375" y="532576"/>
            <a:ext cx="1298316" cy="1244567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785410" y="773705"/>
            <a:ext cx="9406046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給食</a:t>
            </a:r>
            <a:endParaRPr lang="en-US" altLang="zh-CN" sz="4000" dirty="0">
              <a:solidFill>
                <a:schemeClr val="tx1">
                  <a:lumMod val="75000"/>
                  <a:lumOff val="2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96E4C-A786-42C8-98B7-EB52B4851D5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7039447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/>
          <p:nvPr/>
        </p:nvSpPr>
        <p:spPr bwMode="auto">
          <a:xfrm rot="8081274">
            <a:off x="470375" y="532576"/>
            <a:ext cx="1298316" cy="1244567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00C894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785410" y="773705"/>
            <a:ext cx="9406046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トイレ</a:t>
            </a:r>
            <a:endParaRPr lang="en-US" altLang="zh-CN" sz="4000" dirty="0">
              <a:solidFill>
                <a:schemeClr val="tx1">
                  <a:lumMod val="75000"/>
                  <a:lumOff val="2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96E4C-A786-42C8-98B7-EB52B4851D5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6141363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/>
          <p:nvPr/>
        </p:nvSpPr>
        <p:spPr bwMode="auto">
          <a:xfrm>
            <a:off x="470375" y="532576"/>
            <a:ext cx="1298316" cy="1244567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06A6A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785410" y="773705"/>
            <a:ext cx="9406046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園庭・ひろば</a:t>
            </a:r>
            <a:endParaRPr lang="en-US" altLang="zh-CN" sz="4000" dirty="0">
              <a:solidFill>
                <a:schemeClr val="tx1">
                  <a:lumMod val="75000"/>
                  <a:lumOff val="2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96E4C-A786-42C8-98B7-EB52B4851D5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9967557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/>
          <p:nvPr/>
        </p:nvSpPr>
        <p:spPr bwMode="auto">
          <a:xfrm rot="10460569">
            <a:off x="470375" y="532576"/>
            <a:ext cx="1298316" cy="1244567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785410" y="773705"/>
            <a:ext cx="9406046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行事・イベント風景</a:t>
            </a:r>
            <a:endParaRPr lang="en-US" altLang="zh-CN" sz="4000" dirty="0">
              <a:solidFill>
                <a:schemeClr val="tx1">
                  <a:lumMod val="75000"/>
                  <a:lumOff val="2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96E4C-A786-42C8-98B7-EB52B4851D53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5811911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/>
          <p:nvPr/>
        </p:nvSpPr>
        <p:spPr bwMode="auto">
          <a:xfrm rot="1172139">
            <a:off x="461073" y="532576"/>
            <a:ext cx="1298316" cy="1244567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F9999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740405" y="773705"/>
            <a:ext cx="9406046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保護者の皆さまへ</a:t>
            </a:r>
            <a:endParaRPr lang="en-US" altLang="zh-CN" sz="4000" dirty="0">
              <a:solidFill>
                <a:schemeClr val="tx1">
                  <a:lumMod val="75000"/>
                  <a:lumOff val="2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96E4C-A786-42C8-98B7-EB52B4851D53}" type="slidenum">
              <a:rPr lang="zh-CN" altLang="en-US" smtClean="0"/>
              <a:t>15</a:t>
            </a:fld>
            <a:endParaRPr lang="zh-CN" altLang="en-US"/>
          </a:p>
        </p:txBody>
      </p:sp>
      <p:sp>
        <p:nvSpPr>
          <p:cNvPr id="6" name="矩形 9"/>
          <p:cNvSpPr/>
          <p:nvPr/>
        </p:nvSpPr>
        <p:spPr>
          <a:xfrm>
            <a:off x="1074387" y="2078850"/>
            <a:ext cx="9406046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●テキスト（例：当園の特色）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5198467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接连接符 9"/>
          <p:cNvCxnSpPr/>
          <p:nvPr/>
        </p:nvCxnSpPr>
        <p:spPr>
          <a:xfrm>
            <a:off x="5375921" y="3248980"/>
            <a:ext cx="6780753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/>
          <p:nvPr/>
        </p:nvSpPr>
        <p:spPr bwMode="auto">
          <a:xfrm>
            <a:off x="3875754" y="2163506"/>
            <a:ext cx="2640293" cy="2530988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06A6A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4115780" y="2987982"/>
            <a:ext cx="2700300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265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rPr>
              <a:t>Thanks</a:t>
            </a:r>
            <a:r>
              <a:rPr lang="zh-CN" altLang="en-US" sz="4265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rPr>
              <a:t>！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81065" y="3429000"/>
            <a:ext cx="5130570" cy="420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35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ご視聴いただきありがとうございました</a:t>
            </a:r>
            <a:endParaRPr lang="zh-CN" altLang="en-US" sz="2135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395" y="2163507"/>
            <a:ext cx="1355484" cy="2530987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289" y="2163506"/>
            <a:ext cx="1507344" cy="2530988"/>
          </a:xfrm>
          <a:prstGeom prst="rect">
            <a:avLst/>
          </a:prstGeom>
        </p:spPr>
      </p:pic>
      <p:sp>
        <p:nvSpPr>
          <p:cNvPr id="13" name="TextBox 11"/>
          <p:cNvSpPr txBox="1"/>
          <p:nvPr/>
        </p:nvSpPr>
        <p:spPr>
          <a:xfrm>
            <a:off x="6681065" y="3933692"/>
            <a:ext cx="5130570" cy="420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35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ご入園をお待ちしております</a:t>
            </a:r>
            <a:endParaRPr lang="zh-CN" altLang="en-US" sz="2135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3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3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3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4" dur="1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3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3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3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2090555" y="3068960"/>
            <a:ext cx="91810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テキスト</a:t>
            </a:r>
            <a:r>
              <a:rPr lang="en-US" altLang="ja-JP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endParaRPr lang="en-US" altLang="zh-CN" sz="32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5394" y="593685"/>
            <a:ext cx="10636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Arial" panose="020B0604020202020204" pitchFamily="34" charset="0"/>
              </a:rPr>
              <a:t>◆保育理念◆</a:t>
            </a:r>
            <a:endParaRPr lang="zh-CN" altLang="en-US" sz="4400" dirty="0">
              <a:solidFill>
                <a:schemeClr val="tx1">
                  <a:lumMod val="75000"/>
                  <a:lumOff val="2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96E4C-A786-42C8-98B7-EB52B4851D53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12" name="Freeform 5"/>
          <p:cNvSpPr/>
          <p:nvPr/>
        </p:nvSpPr>
        <p:spPr bwMode="auto">
          <a:xfrm rot="9502714">
            <a:off x="1176612" y="3033285"/>
            <a:ext cx="600763" cy="575302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89E29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/>
          </a:p>
        </p:txBody>
      </p:sp>
      <p:sp>
        <p:nvSpPr>
          <p:cNvPr id="13" name="Freeform 5"/>
          <p:cNvSpPr/>
          <p:nvPr/>
        </p:nvSpPr>
        <p:spPr bwMode="auto">
          <a:xfrm rot="17952227">
            <a:off x="1212247" y="4192153"/>
            <a:ext cx="600763" cy="575892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5EABE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/>
          </a:p>
        </p:txBody>
      </p:sp>
      <p:sp>
        <p:nvSpPr>
          <p:cNvPr id="14" name="Freeform 5"/>
          <p:cNvSpPr/>
          <p:nvPr/>
        </p:nvSpPr>
        <p:spPr bwMode="auto">
          <a:xfrm rot="3526558">
            <a:off x="1208203" y="5390211"/>
            <a:ext cx="600763" cy="575892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90C25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1206236" y="3084955"/>
            <a:ext cx="540061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665" i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1</a:t>
            </a:r>
            <a:endParaRPr lang="zh-CN" altLang="en-US" sz="2665" i="1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206236" y="4230705"/>
            <a:ext cx="540061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665" i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2</a:t>
            </a:r>
            <a:endParaRPr lang="zh-CN" altLang="en-US" sz="2665" i="1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235459" y="5401509"/>
            <a:ext cx="540061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665" i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3</a:t>
            </a:r>
            <a:endParaRPr lang="zh-CN" altLang="en-US" sz="2665" i="1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1" name="矩形 29"/>
          <p:cNvSpPr/>
          <p:nvPr/>
        </p:nvSpPr>
        <p:spPr>
          <a:xfrm>
            <a:off x="2093793" y="4196697"/>
            <a:ext cx="9177782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テキスト</a:t>
            </a:r>
            <a:r>
              <a:rPr lang="en-US" altLang="ja-JP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endParaRPr lang="en-US" altLang="zh-CN" sz="32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矩形 29"/>
          <p:cNvSpPr/>
          <p:nvPr/>
        </p:nvSpPr>
        <p:spPr>
          <a:xfrm>
            <a:off x="2085365" y="5366827"/>
            <a:ext cx="918621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テキスト</a:t>
            </a:r>
            <a:r>
              <a:rPr lang="en-US" altLang="ja-JP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endParaRPr lang="en-US" altLang="zh-CN" sz="32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矩形 29"/>
          <p:cNvSpPr/>
          <p:nvPr/>
        </p:nvSpPr>
        <p:spPr>
          <a:xfrm>
            <a:off x="1106634" y="1385191"/>
            <a:ext cx="1016494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テキスト</a:t>
            </a:r>
            <a:r>
              <a:rPr lang="en-US" altLang="ja-JP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…』</a:t>
            </a:r>
            <a:endParaRPr lang="en-US" altLang="zh-CN" sz="32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635394" y="2096315"/>
            <a:ext cx="10636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Arial" panose="020B0604020202020204" pitchFamily="34" charset="0"/>
              </a:rPr>
              <a:t>◆保育方針◆</a:t>
            </a:r>
            <a:endParaRPr lang="zh-CN" altLang="en-US" sz="4400" dirty="0">
              <a:solidFill>
                <a:schemeClr val="tx1">
                  <a:lumMod val="75000"/>
                  <a:lumOff val="2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2" grpId="0" animBg="1"/>
      <p:bldP spid="13" grpId="0" animBg="1"/>
      <p:bldP spid="14" grpId="0" animBg="1"/>
      <p:bldP spid="5" grpId="0"/>
      <p:bldP spid="16" grpId="0"/>
      <p:bldP spid="17" grpId="0"/>
      <p:bldP spid="11" grpId="0"/>
      <p:bldP spid="15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/>
          <p:nvPr/>
        </p:nvSpPr>
        <p:spPr bwMode="auto">
          <a:xfrm>
            <a:off x="470375" y="532576"/>
            <a:ext cx="1298316" cy="1244567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06A6A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785410" y="773705"/>
            <a:ext cx="9406046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施設の外観</a:t>
            </a:r>
            <a:endParaRPr lang="en-US" altLang="zh-CN" sz="4000" dirty="0">
              <a:solidFill>
                <a:schemeClr val="tx1">
                  <a:lumMod val="75000"/>
                  <a:lumOff val="2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96E4C-A786-42C8-98B7-EB52B4851D53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595500" y="1777143"/>
            <a:ext cx="9271030" cy="45792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6600" dirty="0" smtClean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6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</a:t>
            </a:r>
            <a:endParaRPr kumimoji="1" lang="en-US" altLang="ja-JP" sz="6600" dirty="0" smtClean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en-US" altLang="ja-JP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</a:t>
            </a:r>
            <a:r>
              <a:rPr kumimoji="1" lang="ja-JP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画像は何枚挿入していただいても構いません</a:t>
            </a:r>
            <a:endParaRPr kumimoji="1" lang="en-US" altLang="ja-JP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en-US" altLang="ja-JP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</a:t>
            </a:r>
            <a:r>
              <a:rPr kumimoji="1" lang="ja-JP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１つのスライドに収まらない場合、スライドを複製してご使用ください</a:t>
            </a:r>
            <a:endParaRPr kumimoji="1" lang="ja-JP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082372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/>
          <p:nvPr/>
        </p:nvSpPr>
        <p:spPr bwMode="auto">
          <a:xfrm rot="1835672">
            <a:off x="470375" y="532576"/>
            <a:ext cx="1298316" cy="1244567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FFF6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785410" y="773705"/>
            <a:ext cx="9406046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玄関（出入口）</a:t>
            </a:r>
            <a:endParaRPr lang="en-US" altLang="zh-CN" sz="4000" dirty="0">
              <a:solidFill>
                <a:schemeClr val="tx1">
                  <a:lumMod val="75000"/>
                  <a:lumOff val="2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96E4C-A786-42C8-98B7-EB52B4851D5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396457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/>
          <p:nvPr/>
        </p:nvSpPr>
        <p:spPr bwMode="auto">
          <a:xfrm rot="11152350">
            <a:off x="470375" y="532576"/>
            <a:ext cx="1298316" cy="1244567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785410" y="773705"/>
            <a:ext cx="9406046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保育室（●歳児クラス）</a:t>
            </a:r>
            <a:endParaRPr lang="en-US" altLang="zh-CN" sz="4000" dirty="0">
              <a:solidFill>
                <a:schemeClr val="tx1">
                  <a:lumMod val="75000"/>
                  <a:lumOff val="2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96E4C-A786-42C8-98B7-EB52B4851D5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637999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/>
          <p:nvPr/>
        </p:nvSpPr>
        <p:spPr bwMode="auto">
          <a:xfrm rot="14741023">
            <a:off x="470375" y="532576"/>
            <a:ext cx="1298316" cy="1244567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38E8E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785410" y="773705"/>
            <a:ext cx="9406046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保育室（●歳児クラス）</a:t>
            </a:r>
            <a:endParaRPr lang="en-US" altLang="zh-CN" sz="4000" dirty="0">
              <a:solidFill>
                <a:schemeClr val="tx1">
                  <a:lumMod val="75000"/>
                  <a:lumOff val="2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96E4C-A786-42C8-98B7-EB52B4851D5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202100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/>
          <p:nvPr/>
        </p:nvSpPr>
        <p:spPr bwMode="auto">
          <a:xfrm rot="18290100">
            <a:off x="470375" y="532576"/>
            <a:ext cx="1298316" cy="1244567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785410" y="773705"/>
            <a:ext cx="9406046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保育室（●歳児クラス）</a:t>
            </a:r>
            <a:endParaRPr lang="en-US" altLang="zh-CN" sz="4000" dirty="0">
              <a:solidFill>
                <a:schemeClr val="tx1">
                  <a:lumMod val="75000"/>
                  <a:lumOff val="2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96E4C-A786-42C8-98B7-EB52B4851D5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195989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/>
          <p:nvPr/>
        </p:nvSpPr>
        <p:spPr bwMode="auto">
          <a:xfrm rot="3888677">
            <a:off x="470375" y="532576"/>
            <a:ext cx="1298316" cy="1244567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785410" y="773705"/>
            <a:ext cx="9406046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保育室（●歳児クラス）</a:t>
            </a:r>
            <a:endParaRPr lang="en-US" altLang="zh-CN" sz="4000" dirty="0">
              <a:solidFill>
                <a:schemeClr val="tx1">
                  <a:lumMod val="75000"/>
                  <a:lumOff val="2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96E4C-A786-42C8-98B7-EB52B4851D53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721651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/>
          <p:nvPr/>
        </p:nvSpPr>
        <p:spPr bwMode="auto">
          <a:xfrm rot="15131988">
            <a:off x="470375" y="532576"/>
            <a:ext cx="1298316" cy="1244567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F9999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785410" y="773705"/>
            <a:ext cx="9406046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保育の風景</a:t>
            </a:r>
            <a:endParaRPr lang="en-US" altLang="zh-CN" sz="4000" dirty="0">
              <a:solidFill>
                <a:schemeClr val="tx1">
                  <a:lumMod val="75000"/>
                  <a:lumOff val="2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96E4C-A786-42C8-98B7-EB52B4851D53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611317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www.freeppt7.com-Best powerpoint templates free download-slidesh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143</Words>
  <Application>Microsoft Office PowerPoint</Application>
  <PresentationFormat>ワイド画面</PresentationFormat>
  <Paragraphs>50</Paragraphs>
  <Slides>16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4" baseType="lpstr">
      <vt:lpstr>HGS創英角ｺﾞｼｯｸUB</vt:lpstr>
      <vt:lpstr>HGS創英角ﾎﾟｯﾌﾟ体</vt:lpstr>
      <vt:lpstr>HG丸ｺﾞｼｯｸM-PRO</vt:lpstr>
      <vt:lpstr>宋体</vt:lpstr>
      <vt:lpstr>华文细黑</vt:lpstr>
      <vt:lpstr>Arial</vt:lpstr>
      <vt:lpstr>Calibri</vt:lpstr>
      <vt:lpstr>www.freeppt7.com-Best powerpoint templates free download-slideshow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demon</dc:creator>
  <cp:lastModifiedBy>須藤　幸輝</cp:lastModifiedBy>
  <cp:revision>662</cp:revision>
  <cp:lastPrinted>2020-11-06T08:30:40Z</cp:lastPrinted>
  <dcterms:created xsi:type="dcterms:W3CDTF">2018-07-15T06:44:16Z</dcterms:created>
  <dcterms:modified xsi:type="dcterms:W3CDTF">2020-11-09T02:19:47Z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